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sldIdLst>
    <p:sldId id="256" r:id="rId6"/>
    <p:sldId id="257" r:id="rId7"/>
    <p:sldId id="258" r:id="rId8"/>
    <p:sldId id="260" r:id="rId9"/>
    <p:sldId id="259" r:id="rId10"/>
    <p:sldId id="261" r:id="rId11"/>
    <p:sldId id="316" r:id="rId12"/>
    <p:sldId id="314" r:id="rId13"/>
    <p:sldId id="319" r:id="rId14"/>
    <p:sldId id="263" r:id="rId15"/>
    <p:sldId id="265" r:id="rId16"/>
    <p:sldId id="271" r:id="rId17"/>
    <p:sldId id="264" r:id="rId18"/>
    <p:sldId id="266" r:id="rId19"/>
    <p:sldId id="272" r:id="rId20"/>
    <p:sldId id="267" r:id="rId21"/>
    <p:sldId id="268" r:id="rId22"/>
    <p:sldId id="269"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10493D-40F7-F4BC-5D79-B113AA9ADD74}" name="Martin Sverre Tvedt" initials="MST" userId="S::Martin.Sverre.Tvedt@udir.no::9c0a189c-cfdc-4f6e-a13a-6b80727ab183" providerId="AD"/>
  <p188:author id="{2524A84A-4482-D651-17D6-C8202A1E8F12}" name="Trine Tysnes Krokstrand" initials="TTK" userId="S::Trine.Tysnes.Krokstrand@udir.no::198fa4b3-a04d-4531-a3a2-88c7c4919974" providerId="AD"/>
  <p188:author id="{A564D14F-B0C1-C287-4766-61FC5DF304D5}" name="Lin Margrethe Bull-Valen" initials="LB" userId="S::lin.bull-valen@udir.no::eb8d98a7-af5d-4542-a8ec-6b927219e2d1" providerId="AD"/>
  <p188:author id="{80E5545C-0A5F-C762-79B2-9EE136DEB837}" name="Martin Sverre Tvedt" initials="MT" userId="S::martin.sverre.tvedt@udir.no::9c0a189c-cfdc-4f6e-a13a-6b80727ab183" providerId="AD"/>
  <p188:author id="{07BDA19E-189E-75A1-CE71-75E5CD31BEC4}" name="Ylva Christiansen Sundt" initials="YCS" userId="S::Ylva.Christiansen.Sundt@udir.no::b30ef136-af01-46f6-be54-ea539284335b" providerId="AD"/>
  <p188:author id="{B12631BA-0901-77D9-5083-E86E46CC6106}" name="Ylva Christiansen Sundt" initials="YS" userId="S::ylva.christiansen.sundt@udir.no::b30ef136-af01-46f6-be54-ea539284335b" providerId="AD"/>
  <p188:author id="{BD1976C5-C4D9-3D83-16BC-6F4C9BA3459E}" name="Trine Tysnes Krokstrand" initials="TK" userId="S::trine.tysnes.krokstrand@udir.no::198fa4b3-a04d-4531-a3a2-88c7c4919974" providerId="AD"/>
  <p188:author id="{392156E7-F5D4-59EC-7579-EA82196D290C}" name="Siri Rødevand Aass" initials="SRA" userId="S::Siri.Rodevand.Aass@udir.no::976e5982-6b3e-4034-b1d2-49709efc6ca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B2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2F1BD-69B0-403D-A8E5-5BF5367DAFD0}" v="6" dt="2024-02-08T08:41:46.50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ddels stil 4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iddels stil 4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ys stil 3 – uthev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71" autoAdjust="0"/>
  </p:normalViewPr>
  <p:slideViewPr>
    <p:cSldViewPr snapToGrid="0">
      <p:cViewPr varScale="1">
        <p:scale>
          <a:sx n="79" d="100"/>
          <a:sy n="79" d="100"/>
        </p:scale>
        <p:origin x="179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verre Tvedt" userId="9c0a189c-cfdc-4f6e-a13a-6b80727ab183" providerId="ADAL" clId="{2442F1BD-69B0-403D-A8E5-5BF5367DAFD0}"/>
    <pc:docChg chg="undo redo custSel addSld delSld modSld sldOrd addMainMaster delMainMaster">
      <pc:chgData name="Martin Sverre Tvedt" userId="9c0a189c-cfdc-4f6e-a13a-6b80727ab183" providerId="ADAL" clId="{2442F1BD-69B0-403D-A8E5-5BF5367DAFD0}" dt="2024-02-08T08:48:22.685" v="195" actId="20577"/>
      <pc:docMkLst>
        <pc:docMk/>
      </pc:docMkLst>
      <pc:sldChg chg="modSp mod modNotesTx">
        <pc:chgData name="Martin Sverre Tvedt" userId="9c0a189c-cfdc-4f6e-a13a-6b80727ab183" providerId="ADAL" clId="{2442F1BD-69B0-403D-A8E5-5BF5367DAFD0}" dt="2024-02-08T08:27:09.021" v="22" actId="6549"/>
        <pc:sldMkLst>
          <pc:docMk/>
          <pc:sldMk cId="1334900111" sldId="256"/>
        </pc:sldMkLst>
        <pc:spChg chg="mod">
          <ac:chgData name="Martin Sverre Tvedt" userId="9c0a189c-cfdc-4f6e-a13a-6b80727ab183" providerId="ADAL" clId="{2442F1BD-69B0-403D-A8E5-5BF5367DAFD0}" dt="2024-02-08T08:26:54.641" v="20" actId="20577"/>
          <ac:spMkLst>
            <pc:docMk/>
            <pc:sldMk cId="1334900111" sldId="256"/>
            <ac:spMk id="2" creationId="{4CD515F0-33D1-C95D-BD4A-2CA6B74C3E28}"/>
          </ac:spMkLst>
        </pc:spChg>
        <pc:spChg chg="mod">
          <ac:chgData name="Martin Sverre Tvedt" userId="9c0a189c-cfdc-4f6e-a13a-6b80727ab183" providerId="ADAL" clId="{2442F1BD-69B0-403D-A8E5-5BF5367DAFD0}" dt="2024-02-08T08:26:58.068" v="21" actId="6549"/>
          <ac:spMkLst>
            <pc:docMk/>
            <pc:sldMk cId="1334900111" sldId="256"/>
            <ac:spMk id="3" creationId="{7D9526F4-ABFF-09D5-8C5E-3CECCF8B1159}"/>
          </ac:spMkLst>
        </pc:spChg>
      </pc:sldChg>
      <pc:sldChg chg="addSp delSp modSp mod modNotesTx">
        <pc:chgData name="Martin Sverre Tvedt" userId="9c0a189c-cfdc-4f6e-a13a-6b80727ab183" providerId="ADAL" clId="{2442F1BD-69B0-403D-A8E5-5BF5367DAFD0}" dt="2024-02-08T08:33:45.092" v="56" actId="2711"/>
        <pc:sldMkLst>
          <pc:docMk/>
          <pc:sldMk cId="2826255917" sldId="257"/>
        </pc:sldMkLst>
        <pc:spChg chg="mod">
          <ac:chgData name="Martin Sverre Tvedt" userId="9c0a189c-cfdc-4f6e-a13a-6b80727ab183" providerId="ADAL" clId="{2442F1BD-69B0-403D-A8E5-5BF5367DAFD0}" dt="2024-02-08T08:33:45.092" v="56" actId="2711"/>
          <ac:spMkLst>
            <pc:docMk/>
            <pc:sldMk cId="2826255917" sldId="257"/>
            <ac:spMk id="2" creationId="{F37398CF-B953-0232-D636-BB36F82BD1F1}"/>
          </ac:spMkLst>
        </pc:spChg>
        <pc:spChg chg="del">
          <ac:chgData name="Martin Sverre Tvedt" userId="9c0a189c-cfdc-4f6e-a13a-6b80727ab183" providerId="ADAL" clId="{2442F1BD-69B0-403D-A8E5-5BF5367DAFD0}" dt="2024-02-08T08:32:54.002" v="52" actId="26606"/>
          <ac:spMkLst>
            <pc:docMk/>
            <pc:sldMk cId="2826255917" sldId="257"/>
            <ac:spMk id="8" creationId="{C73BBEEF-B456-4A39-B44B-5A53E698A15D}"/>
          </ac:spMkLst>
        </pc:spChg>
        <pc:spChg chg="del">
          <ac:chgData name="Martin Sverre Tvedt" userId="9c0a189c-cfdc-4f6e-a13a-6b80727ab183" providerId="ADAL" clId="{2442F1BD-69B0-403D-A8E5-5BF5367DAFD0}" dt="2024-02-08T08:32:54.002" v="52" actId="26606"/>
          <ac:spMkLst>
            <pc:docMk/>
            <pc:sldMk cId="2826255917" sldId="257"/>
            <ac:spMk id="10" creationId="{13A48C6C-3CC4-4EE5-A773-EC1EB7F59CD4}"/>
          </ac:spMkLst>
        </pc:spChg>
        <pc:spChg chg="del">
          <ac:chgData name="Martin Sverre Tvedt" userId="9c0a189c-cfdc-4f6e-a13a-6b80727ab183" providerId="ADAL" clId="{2442F1BD-69B0-403D-A8E5-5BF5367DAFD0}" dt="2024-02-08T08:32:54.002" v="52" actId="26606"/>
          <ac:spMkLst>
            <pc:docMk/>
            <pc:sldMk cId="2826255917" sldId="257"/>
            <ac:spMk id="12" creationId="{F489C2E0-4895-4B72-85EA-7EE9FAFFDC7E}"/>
          </ac:spMkLst>
        </pc:spChg>
        <pc:spChg chg="add">
          <ac:chgData name="Martin Sverre Tvedt" userId="9c0a189c-cfdc-4f6e-a13a-6b80727ab183" providerId="ADAL" clId="{2442F1BD-69B0-403D-A8E5-5BF5367DAFD0}" dt="2024-02-08T08:32:54.002" v="52" actId="26606"/>
          <ac:spMkLst>
            <pc:docMk/>
            <pc:sldMk cId="2826255917" sldId="257"/>
            <ac:spMk id="17" creationId="{9B7AD9F6-8CE7-4299-8FC6-328F4DCD3FF9}"/>
          </ac:spMkLst>
        </pc:spChg>
        <pc:spChg chg="add">
          <ac:chgData name="Martin Sverre Tvedt" userId="9c0a189c-cfdc-4f6e-a13a-6b80727ab183" providerId="ADAL" clId="{2442F1BD-69B0-403D-A8E5-5BF5367DAFD0}" dt="2024-02-08T08:32:54.002" v="52" actId="26606"/>
          <ac:spMkLst>
            <pc:docMk/>
            <pc:sldMk cId="2826255917" sldId="257"/>
            <ac:spMk id="19" creationId="{F49775AF-8896-43EE-92C6-83497D6DC56F}"/>
          </ac:spMkLst>
        </pc:spChg>
        <pc:picChg chg="add del mod ord">
          <ac:chgData name="Martin Sverre Tvedt" userId="9c0a189c-cfdc-4f6e-a13a-6b80727ab183" providerId="ADAL" clId="{2442F1BD-69B0-403D-A8E5-5BF5367DAFD0}" dt="2024-02-08T08:32:54.002" v="52" actId="26606"/>
          <ac:picMkLst>
            <pc:docMk/>
            <pc:sldMk cId="2826255917" sldId="257"/>
            <ac:picMk id="4" creationId="{6716F33B-D061-6F90-B6E7-DF40806EFD5E}"/>
          </ac:picMkLst>
        </pc:picChg>
      </pc:sldChg>
      <pc:sldChg chg="modSp mod">
        <pc:chgData name="Martin Sverre Tvedt" userId="9c0a189c-cfdc-4f6e-a13a-6b80727ab183" providerId="ADAL" clId="{2442F1BD-69B0-403D-A8E5-5BF5367DAFD0}" dt="2024-02-08T08:27:59.793" v="25" actId="20577"/>
        <pc:sldMkLst>
          <pc:docMk/>
          <pc:sldMk cId="3773799305" sldId="258"/>
        </pc:sldMkLst>
        <pc:spChg chg="mod">
          <ac:chgData name="Martin Sverre Tvedt" userId="9c0a189c-cfdc-4f6e-a13a-6b80727ab183" providerId="ADAL" clId="{2442F1BD-69B0-403D-A8E5-5BF5367DAFD0}" dt="2024-02-08T08:27:59.793" v="25" actId="20577"/>
          <ac:spMkLst>
            <pc:docMk/>
            <pc:sldMk cId="3773799305" sldId="258"/>
            <ac:spMk id="3" creationId="{3C6C4F69-6312-ED3C-B9BD-8939C47EC2D8}"/>
          </ac:spMkLst>
        </pc:spChg>
      </pc:sldChg>
      <pc:sldChg chg="modSp mod ord modNotesTx">
        <pc:chgData name="Martin Sverre Tvedt" userId="9c0a189c-cfdc-4f6e-a13a-6b80727ab183" providerId="ADAL" clId="{2442F1BD-69B0-403D-A8E5-5BF5367DAFD0}" dt="2024-02-08T08:34:11.367" v="57" actId="2711"/>
        <pc:sldMkLst>
          <pc:docMk/>
          <pc:sldMk cId="913207474" sldId="260"/>
        </pc:sldMkLst>
        <pc:spChg chg="mod">
          <ac:chgData name="Martin Sverre Tvedt" userId="9c0a189c-cfdc-4f6e-a13a-6b80727ab183" providerId="ADAL" clId="{2442F1BD-69B0-403D-A8E5-5BF5367DAFD0}" dt="2024-02-08T08:34:11.367" v="57" actId="2711"/>
          <ac:spMkLst>
            <pc:docMk/>
            <pc:sldMk cId="913207474" sldId="260"/>
            <ac:spMk id="3" creationId="{6BAC6DE7-F07E-B0F6-0EE1-AFC08E751D7E}"/>
          </ac:spMkLst>
        </pc:spChg>
      </pc:sldChg>
      <pc:sldChg chg="modSp mod modNotesTx">
        <pc:chgData name="Martin Sverre Tvedt" userId="9c0a189c-cfdc-4f6e-a13a-6b80727ab183" providerId="ADAL" clId="{2442F1BD-69B0-403D-A8E5-5BF5367DAFD0}" dt="2024-02-08T08:42:39.971" v="134" actId="20577"/>
        <pc:sldMkLst>
          <pc:docMk/>
          <pc:sldMk cId="3418954578" sldId="263"/>
        </pc:sldMkLst>
        <pc:spChg chg="mod">
          <ac:chgData name="Martin Sverre Tvedt" userId="9c0a189c-cfdc-4f6e-a13a-6b80727ab183" providerId="ADAL" clId="{2442F1BD-69B0-403D-A8E5-5BF5367DAFD0}" dt="2024-02-08T08:42:22.120" v="131" actId="27636"/>
          <ac:spMkLst>
            <pc:docMk/>
            <pc:sldMk cId="3418954578" sldId="263"/>
            <ac:spMk id="3" creationId="{8BAD2F25-CAA9-C696-E08E-399CB8987CED}"/>
          </ac:spMkLst>
        </pc:spChg>
      </pc:sldChg>
      <pc:sldChg chg="modSp mod modNotesTx">
        <pc:chgData name="Martin Sverre Tvedt" userId="9c0a189c-cfdc-4f6e-a13a-6b80727ab183" providerId="ADAL" clId="{2442F1BD-69B0-403D-A8E5-5BF5367DAFD0}" dt="2024-02-08T08:45:01.617" v="158" actId="20577"/>
        <pc:sldMkLst>
          <pc:docMk/>
          <pc:sldMk cId="2120196447" sldId="264"/>
        </pc:sldMkLst>
        <pc:spChg chg="mod">
          <ac:chgData name="Martin Sverre Tvedt" userId="9c0a189c-cfdc-4f6e-a13a-6b80727ab183" providerId="ADAL" clId="{2442F1BD-69B0-403D-A8E5-5BF5367DAFD0}" dt="2024-02-08T08:44:49.168" v="156" actId="27636"/>
          <ac:spMkLst>
            <pc:docMk/>
            <pc:sldMk cId="2120196447" sldId="264"/>
            <ac:spMk id="3" creationId="{35E378B2-E6C2-D5E6-09F8-EBE1558268CA}"/>
          </ac:spMkLst>
        </pc:spChg>
      </pc:sldChg>
      <pc:sldChg chg="modSp mod modNotesTx">
        <pc:chgData name="Martin Sverre Tvedt" userId="9c0a189c-cfdc-4f6e-a13a-6b80727ab183" providerId="ADAL" clId="{2442F1BD-69B0-403D-A8E5-5BF5367DAFD0}" dt="2024-02-08T08:43:32.467" v="138"/>
        <pc:sldMkLst>
          <pc:docMk/>
          <pc:sldMk cId="3960721990" sldId="265"/>
        </pc:sldMkLst>
        <pc:spChg chg="mod">
          <ac:chgData name="Martin Sverre Tvedt" userId="9c0a189c-cfdc-4f6e-a13a-6b80727ab183" providerId="ADAL" clId="{2442F1BD-69B0-403D-A8E5-5BF5367DAFD0}" dt="2024-02-08T08:43:14.946" v="137" actId="20577"/>
          <ac:spMkLst>
            <pc:docMk/>
            <pc:sldMk cId="3960721990" sldId="265"/>
            <ac:spMk id="3" creationId="{7BAA6BCD-CCE1-36E8-D9AE-658F35607514}"/>
          </ac:spMkLst>
        </pc:spChg>
      </pc:sldChg>
      <pc:sldChg chg="modSp mod modNotesTx">
        <pc:chgData name="Martin Sverre Tvedt" userId="9c0a189c-cfdc-4f6e-a13a-6b80727ab183" providerId="ADAL" clId="{2442F1BD-69B0-403D-A8E5-5BF5367DAFD0}" dt="2024-02-08T08:45:53.736" v="163" actId="20577"/>
        <pc:sldMkLst>
          <pc:docMk/>
          <pc:sldMk cId="2816822106" sldId="266"/>
        </pc:sldMkLst>
        <pc:spChg chg="mod">
          <ac:chgData name="Martin Sverre Tvedt" userId="9c0a189c-cfdc-4f6e-a13a-6b80727ab183" providerId="ADAL" clId="{2442F1BD-69B0-403D-A8E5-5BF5367DAFD0}" dt="2024-02-08T08:45:29.657" v="161" actId="20577"/>
          <ac:spMkLst>
            <pc:docMk/>
            <pc:sldMk cId="2816822106" sldId="266"/>
            <ac:spMk id="3" creationId="{DD33C838-B2B9-F25A-A568-91D88F663615}"/>
          </ac:spMkLst>
        </pc:spChg>
      </pc:sldChg>
      <pc:sldChg chg="modSp mod modNotesTx">
        <pc:chgData name="Martin Sverre Tvedt" userId="9c0a189c-cfdc-4f6e-a13a-6b80727ab183" providerId="ADAL" clId="{2442F1BD-69B0-403D-A8E5-5BF5367DAFD0}" dt="2024-02-08T08:47:24.863" v="183" actId="20577"/>
        <pc:sldMkLst>
          <pc:docMk/>
          <pc:sldMk cId="3225440892" sldId="267"/>
        </pc:sldMkLst>
        <pc:spChg chg="mod">
          <ac:chgData name="Martin Sverre Tvedt" userId="9c0a189c-cfdc-4f6e-a13a-6b80727ab183" providerId="ADAL" clId="{2442F1BD-69B0-403D-A8E5-5BF5367DAFD0}" dt="2024-02-08T08:47:13.041" v="180" actId="27636"/>
          <ac:spMkLst>
            <pc:docMk/>
            <pc:sldMk cId="3225440892" sldId="267"/>
            <ac:spMk id="3" creationId="{27B88AC5-EED8-F763-DBFE-FD06DCD94CC3}"/>
          </ac:spMkLst>
        </pc:spChg>
      </pc:sldChg>
      <pc:sldChg chg="modSp mod modNotesTx">
        <pc:chgData name="Martin Sverre Tvedt" userId="9c0a189c-cfdc-4f6e-a13a-6b80727ab183" providerId="ADAL" clId="{2442F1BD-69B0-403D-A8E5-5BF5367DAFD0}" dt="2024-02-08T08:47:50.203" v="187"/>
        <pc:sldMkLst>
          <pc:docMk/>
          <pc:sldMk cId="3522971073" sldId="268"/>
        </pc:sldMkLst>
        <pc:spChg chg="mod">
          <ac:chgData name="Martin Sverre Tvedt" userId="9c0a189c-cfdc-4f6e-a13a-6b80727ab183" providerId="ADAL" clId="{2442F1BD-69B0-403D-A8E5-5BF5367DAFD0}" dt="2024-02-08T08:47:41.196" v="186"/>
          <ac:spMkLst>
            <pc:docMk/>
            <pc:sldMk cId="3522971073" sldId="268"/>
            <ac:spMk id="3" creationId="{E7FD24D3-EA71-4998-5B46-74407AAB4919}"/>
          </ac:spMkLst>
        </pc:spChg>
      </pc:sldChg>
      <pc:sldChg chg="modSp mod modNotesTx">
        <pc:chgData name="Martin Sverre Tvedt" userId="9c0a189c-cfdc-4f6e-a13a-6b80727ab183" providerId="ADAL" clId="{2442F1BD-69B0-403D-A8E5-5BF5367DAFD0}" dt="2024-02-08T08:48:22.685" v="195" actId="20577"/>
        <pc:sldMkLst>
          <pc:docMk/>
          <pc:sldMk cId="2261452201" sldId="269"/>
        </pc:sldMkLst>
        <pc:spChg chg="mod">
          <ac:chgData name="Martin Sverre Tvedt" userId="9c0a189c-cfdc-4f6e-a13a-6b80727ab183" providerId="ADAL" clId="{2442F1BD-69B0-403D-A8E5-5BF5367DAFD0}" dt="2024-02-08T08:48:08.068" v="192"/>
          <ac:spMkLst>
            <pc:docMk/>
            <pc:sldMk cId="2261452201" sldId="269"/>
            <ac:spMk id="3" creationId="{E00AFD4B-BDB9-6037-C61E-0D7DA65A942F}"/>
          </ac:spMkLst>
        </pc:spChg>
      </pc:sldChg>
      <pc:sldChg chg="modSp mod modNotesTx">
        <pc:chgData name="Martin Sverre Tvedt" userId="9c0a189c-cfdc-4f6e-a13a-6b80727ab183" providerId="ADAL" clId="{2442F1BD-69B0-403D-A8E5-5BF5367DAFD0}" dt="2024-02-08T08:44:11.083" v="145"/>
        <pc:sldMkLst>
          <pc:docMk/>
          <pc:sldMk cId="1949966247" sldId="271"/>
        </pc:sldMkLst>
        <pc:spChg chg="mod">
          <ac:chgData name="Martin Sverre Tvedt" userId="9c0a189c-cfdc-4f6e-a13a-6b80727ab183" providerId="ADAL" clId="{2442F1BD-69B0-403D-A8E5-5BF5367DAFD0}" dt="2024-02-08T08:44:11.083" v="145"/>
          <ac:spMkLst>
            <pc:docMk/>
            <pc:sldMk cId="1949966247" sldId="271"/>
            <ac:spMk id="3" creationId="{EB850102-D46A-D65E-C600-585D31906873}"/>
          </ac:spMkLst>
        </pc:spChg>
      </pc:sldChg>
      <pc:sldChg chg="addSp delSp modSp mod modNotesTx">
        <pc:chgData name="Martin Sverre Tvedt" userId="9c0a189c-cfdc-4f6e-a13a-6b80727ab183" providerId="ADAL" clId="{2442F1BD-69B0-403D-A8E5-5BF5367DAFD0}" dt="2024-02-08T08:46:54.300" v="176" actId="20577"/>
        <pc:sldMkLst>
          <pc:docMk/>
          <pc:sldMk cId="2072162177" sldId="272"/>
        </pc:sldMkLst>
        <pc:spChg chg="mod">
          <ac:chgData name="Martin Sverre Tvedt" userId="9c0a189c-cfdc-4f6e-a13a-6b80727ab183" providerId="ADAL" clId="{2442F1BD-69B0-403D-A8E5-5BF5367DAFD0}" dt="2024-02-08T08:46:39.128" v="172"/>
          <ac:spMkLst>
            <pc:docMk/>
            <pc:sldMk cId="2072162177" sldId="272"/>
            <ac:spMk id="3" creationId="{D205B644-E00D-7BCA-248C-745833932B28}"/>
          </ac:spMkLst>
        </pc:spChg>
        <pc:picChg chg="add del">
          <ac:chgData name="Martin Sverre Tvedt" userId="9c0a189c-cfdc-4f6e-a13a-6b80727ab183" providerId="ADAL" clId="{2442F1BD-69B0-403D-A8E5-5BF5367DAFD0}" dt="2024-02-08T08:46:25.322" v="167" actId="22"/>
          <ac:picMkLst>
            <pc:docMk/>
            <pc:sldMk cId="2072162177" sldId="272"/>
            <ac:picMk id="5" creationId="{23DD9C18-C11B-621C-415C-351FEC7EAC3D}"/>
          </ac:picMkLst>
        </pc:picChg>
      </pc:sldChg>
      <pc:sldChg chg="addSp delSp add del mod ord">
        <pc:chgData name="Martin Sverre Tvedt" userId="9c0a189c-cfdc-4f6e-a13a-6b80727ab183" providerId="ADAL" clId="{2442F1BD-69B0-403D-A8E5-5BF5367DAFD0}" dt="2024-02-08T08:41:23.583" v="121" actId="22"/>
        <pc:sldMkLst>
          <pc:docMk/>
          <pc:sldMk cId="70621045" sldId="314"/>
        </pc:sldMkLst>
        <pc:spChg chg="add del">
          <ac:chgData name="Martin Sverre Tvedt" userId="9c0a189c-cfdc-4f6e-a13a-6b80727ab183" providerId="ADAL" clId="{2442F1BD-69B0-403D-A8E5-5BF5367DAFD0}" dt="2024-02-08T08:41:16.310" v="119" actId="22"/>
          <ac:spMkLst>
            <pc:docMk/>
            <pc:sldMk cId="70621045" sldId="314"/>
            <ac:spMk id="3" creationId="{8F48A2D1-FF81-2EA8-CAB1-0AC937EB5747}"/>
          </ac:spMkLst>
        </pc:spChg>
        <pc:spChg chg="add del">
          <ac:chgData name="Martin Sverre Tvedt" userId="9c0a189c-cfdc-4f6e-a13a-6b80727ab183" providerId="ADAL" clId="{2442F1BD-69B0-403D-A8E5-5BF5367DAFD0}" dt="2024-02-08T08:41:23.583" v="121" actId="22"/>
          <ac:spMkLst>
            <pc:docMk/>
            <pc:sldMk cId="70621045" sldId="314"/>
            <ac:spMk id="7" creationId="{7E127C0C-32B8-2690-4551-C606AF6E5B18}"/>
          </ac:spMkLst>
        </pc:spChg>
      </pc:sldChg>
      <pc:sldChg chg="modSp add del mod modNotesTx">
        <pc:chgData name="Martin Sverre Tvedt" userId="9c0a189c-cfdc-4f6e-a13a-6b80727ab183" providerId="ADAL" clId="{2442F1BD-69B0-403D-A8E5-5BF5367DAFD0}" dt="2024-02-08T08:41:43.047" v="123" actId="47"/>
        <pc:sldMkLst>
          <pc:docMk/>
          <pc:sldMk cId="2926787739" sldId="315"/>
        </pc:sldMkLst>
        <pc:spChg chg="mod">
          <ac:chgData name="Martin Sverre Tvedt" userId="9c0a189c-cfdc-4f6e-a13a-6b80727ab183" providerId="ADAL" clId="{2442F1BD-69B0-403D-A8E5-5BF5367DAFD0}" dt="2024-02-08T08:41:03.323" v="116" actId="6549"/>
          <ac:spMkLst>
            <pc:docMk/>
            <pc:sldMk cId="2926787739" sldId="315"/>
            <ac:spMk id="31" creationId="{FB4B73B3-17D0-4AD4-A250-23C177FEC520}"/>
          </ac:spMkLst>
        </pc:spChg>
      </pc:sldChg>
      <pc:sldChg chg="addSp delSp modSp new mod setBg">
        <pc:chgData name="Martin Sverre Tvedt" userId="9c0a189c-cfdc-4f6e-a13a-6b80727ab183" providerId="ADAL" clId="{2442F1BD-69B0-403D-A8E5-5BF5367DAFD0}" dt="2024-02-08T08:37:10.449" v="91" actId="2711"/>
        <pc:sldMkLst>
          <pc:docMk/>
          <pc:sldMk cId="1740659956" sldId="316"/>
        </pc:sldMkLst>
        <pc:spChg chg="mod">
          <ac:chgData name="Martin Sverre Tvedt" userId="9c0a189c-cfdc-4f6e-a13a-6b80727ab183" providerId="ADAL" clId="{2442F1BD-69B0-403D-A8E5-5BF5367DAFD0}" dt="2024-02-08T08:37:10.449" v="91" actId="2711"/>
          <ac:spMkLst>
            <pc:docMk/>
            <pc:sldMk cId="1740659956" sldId="316"/>
            <ac:spMk id="2" creationId="{DBC4B23D-0B13-73EE-D0EA-8A5F1B58075A}"/>
          </ac:spMkLst>
        </pc:spChg>
        <pc:spChg chg="add del">
          <ac:chgData name="Martin Sverre Tvedt" userId="9c0a189c-cfdc-4f6e-a13a-6b80727ab183" providerId="ADAL" clId="{2442F1BD-69B0-403D-A8E5-5BF5367DAFD0}" dt="2024-02-08T08:36:20.745" v="86" actId="26606"/>
          <ac:spMkLst>
            <pc:docMk/>
            <pc:sldMk cId="1740659956" sldId="316"/>
            <ac:spMk id="3" creationId="{8786E597-2AE3-A10F-7AB8-1F462EA1FE6C}"/>
          </ac:spMkLst>
        </pc:spChg>
        <pc:spChg chg="add del">
          <ac:chgData name="Martin Sverre Tvedt" userId="9c0a189c-cfdc-4f6e-a13a-6b80727ab183" providerId="ADAL" clId="{2442F1BD-69B0-403D-A8E5-5BF5367DAFD0}" dt="2024-02-08T08:36:20.727" v="85" actId="26606"/>
          <ac:spMkLst>
            <pc:docMk/>
            <pc:sldMk cId="1740659956" sldId="316"/>
            <ac:spMk id="8" creationId="{1B15ED52-F352-441B-82BF-E0EA34836D08}"/>
          </ac:spMkLst>
        </pc:spChg>
        <pc:spChg chg="add">
          <ac:chgData name="Martin Sverre Tvedt" userId="9c0a189c-cfdc-4f6e-a13a-6b80727ab183" providerId="ADAL" clId="{2442F1BD-69B0-403D-A8E5-5BF5367DAFD0}" dt="2024-02-08T08:36:20.745" v="86" actId="26606"/>
          <ac:spMkLst>
            <pc:docMk/>
            <pc:sldMk cId="1740659956" sldId="316"/>
            <ac:spMk id="9" creationId="{0671A8AE-40A1-4631-A6B8-581AFF065482}"/>
          </ac:spMkLst>
        </pc:spChg>
        <pc:spChg chg="add">
          <ac:chgData name="Martin Sverre Tvedt" userId="9c0a189c-cfdc-4f6e-a13a-6b80727ab183" providerId="ADAL" clId="{2442F1BD-69B0-403D-A8E5-5BF5367DAFD0}" dt="2024-02-08T08:36:20.745" v="86" actId="26606"/>
          <ac:spMkLst>
            <pc:docMk/>
            <pc:sldMk cId="1740659956" sldId="316"/>
            <ac:spMk id="11" creationId="{AB58EF07-17C2-48CF-ABB0-EEF1F17CB8F0}"/>
          </ac:spMkLst>
        </pc:spChg>
        <pc:spChg chg="add">
          <ac:chgData name="Martin Sverre Tvedt" userId="9c0a189c-cfdc-4f6e-a13a-6b80727ab183" providerId="ADAL" clId="{2442F1BD-69B0-403D-A8E5-5BF5367DAFD0}" dt="2024-02-08T08:36:20.745" v="86" actId="26606"/>
          <ac:spMkLst>
            <pc:docMk/>
            <pc:sldMk cId="1740659956" sldId="316"/>
            <ac:spMk id="13" creationId="{AF2F604E-43BE-4DC3-B983-E071523364F8}"/>
          </ac:spMkLst>
        </pc:spChg>
        <pc:spChg chg="add">
          <ac:chgData name="Martin Sverre Tvedt" userId="9c0a189c-cfdc-4f6e-a13a-6b80727ab183" providerId="ADAL" clId="{2442F1BD-69B0-403D-A8E5-5BF5367DAFD0}" dt="2024-02-08T08:36:20.745" v="86" actId="26606"/>
          <ac:spMkLst>
            <pc:docMk/>
            <pc:sldMk cId="1740659956" sldId="316"/>
            <ac:spMk id="15" creationId="{08C9B587-E65E-4B52-B37C-ABEBB6E87928}"/>
          </ac:spMkLst>
        </pc:spChg>
        <pc:spChg chg="add del">
          <ac:chgData name="Martin Sverre Tvedt" userId="9c0a189c-cfdc-4f6e-a13a-6b80727ab183" providerId="ADAL" clId="{2442F1BD-69B0-403D-A8E5-5BF5367DAFD0}" dt="2024-02-08T08:36:20.727" v="85" actId="26606"/>
          <ac:spMkLst>
            <pc:docMk/>
            <pc:sldMk cId="1740659956" sldId="316"/>
            <ac:spMk id="16" creationId="{53E5B1A8-3AC9-4BD1-9BBC-78CA94F2D1BA}"/>
          </ac:spMkLst>
        </pc:spChg>
        <pc:spChg chg="add del">
          <ac:chgData name="Martin Sverre Tvedt" userId="9c0a189c-cfdc-4f6e-a13a-6b80727ab183" providerId="ADAL" clId="{2442F1BD-69B0-403D-A8E5-5BF5367DAFD0}" dt="2024-02-08T08:36:20.727" v="85" actId="26606"/>
          <ac:spMkLst>
            <pc:docMk/>
            <pc:sldMk cId="1740659956" sldId="316"/>
            <ac:spMk id="17" creationId="{3B2E3793-BFE6-45A2-9B7B-E18844431C99}"/>
          </ac:spMkLst>
        </pc:spChg>
        <pc:spChg chg="add del">
          <ac:chgData name="Martin Sverre Tvedt" userId="9c0a189c-cfdc-4f6e-a13a-6b80727ab183" providerId="ADAL" clId="{2442F1BD-69B0-403D-A8E5-5BF5367DAFD0}" dt="2024-02-08T08:36:20.727" v="85" actId="26606"/>
          <ac:spMkLst>
            <pc:docMk/>
            <pc:sldMk cId="1740659956" sldId="316"/>
            <ac:spMk id="18" creationId="{BC4C4868-CB8F-4AF9-9CDB-8108F2C19B67}"/>
          </ac:spMkLst>
        </pc:spChg>
        <pc:spChg chg="add del">
          <ac:chgData name="Martin Sverre Tvedt" userId="9c0a189c-cfdc-4f6e-a13a-6b80727ab183" providerId="ADAL" clId="{2442F1BD-69B0-403D-A8E5-5BF5367DAFD0}" dt="2024-02-08T08:36:20.727" v="85" actId="26606"/>
          <ac:spMkLst>
            <pc:docMk/>
            <pc:sldMk cId="1740659956" sldId="316"/>
            <ac:spMk id="19" creationId="{375E0459-6403-40CD-989D-56A4407CA12E}"/>
          </ac:spMkLst>
        </pc:spChg>
        <pc:spChg chg="add del">
          <ac:chgData name="Martin Sverre Tvedt" userId="9c0a189c-cfdc-4f6e-a13a-6b80727ab183" providerId="ADAL" clId="{2442F1BD-69B0-403D-A8E5-5BF5367DAFD0}" dt="2024-02-08T08:36:20.727" v="85" actId="26606"/>
          <ac:spMkLst>
            <pc:docMk/>
            <pc:sldMk cId="1740659956" sldId="316"/>
            <ac:spMk id="20" creationId="{8786E597-2AE3-A10F-7AB8-1F462EA1FE6C}"/>
          </ac:spMkLst>
        </pc:spChg>
        <pc:grpChg chg="add del">
          <ac:chgData name="Martin Sverre Tvedt" userId="9c0a189c-cfdc-4f6e-a13a-6b80727ab183" providerId="ADAL" clId="{2442F1BD-69B0-403D-A8E5-5BF5367DAFD0}" dt="2024-02-08T08:36:11.877" v="83" actId="26606"/>
          <ac:grpSpMkLst>
            <pc:docMk/>
            <pc:sldMk cId="1740659956" sldId="316"/>
            <ac:grpSpMk id="10" creationId="{03C6F4E6-30A1-4F63-C8CC-028750B5AACD}"/>
          </ac:grpSpMkLst>
        </pc:grpChg>
        <pc:picChg chg="add mod">
          <ac:chgData name="Martin Sverre Tvedt" userId="9c0a189c-cfdc-4f6e-a13a-6b80727ab183" providerId="ADAL" clId="{2442F1BD-69B0-403D-A8E5-5BF5367DAFD0}" dt="2024-02-08T08:36:48.286" v="87" actId="14826"/>
          <ac:picMkLst>
            <pc:docMk/>
            <pc:sldMk cId="1740659956" sldId="316"/>
            <ac:picMk id="5" creationId="{30EC059B-A421-6BC0-4C2C-80596A4DC555}"/>
          </ac:picMkLst>
        </pc:picChg>
        <pc:picChg chg="add del">
          <ac:chgData name="Martin Sverre Tvedt" userId="9c0a189c-cfdc-4f6e-a13a-6b80727ab183" providerId="ADAL" clId="{2442F1BD-69B0-403D-A8E5-5BF5367DAFD0}" dt="2024-02-08T08:36:11.877" v="83" actId="26606"/>
          <ac:picMkLst>
            <pc:docMk/>
            <pc:sldMk cId="1740659956" sldId="316"/>
            <ac:picMk id="7" creationId="{C879C605-545B-1D2E-70B7-5C83B5650659}"/>
          </ac:picMkLst>
        </pc:picChg>
      </pc:sldChg>
      <pc:sldChg chg="new del">
        <pc:chgData name="Martin Sverre Tvedt" userId="9c0a189c-cfdc-4f6e-a13a-6b80727ab183" providerId="ADAL" clId="{2442F1BD-69B0-403D-A8E5-5BF5367DAFD0}" dt="2024-02-08T08:37:58.294" v="93" actId="47"/>
        <pc:sldMkLst>
          <pc:docMk/>
          <pc:sldMk cId="216508059" sldId="317"/>
        </pc:sldMkLst>
      </pc:sldChg>
      <pc:sldChg chg="new del">
        <pc:chgData name="Martin Sverre Tvedt" userId="9c0a189c-cfdc-4f6e-a13a-6b80727ab183" providerId="ADAL" clId="{2442F1BD-69B0-403D-A8E5-5BF5367DAFD0}" dt="2024-02-08T08:39:54.610" v="104" actId="47"/>
        <pc:sldMkLst>
          <pc:docMk/>
          <pc:sldMk cId="3100277121" sldId="317"/>
        </pc:sldMkLst>
      </pc:sldChg>
      <pc:sldChg chg="modSp del mod chgLayout">
        <pc:chgData name="Martin Sverre Tvedt" userId="9c0a189c-cfdc-4f6e-a13a-6b80727ab183" providerId="ADAL" clId="{2442F1BD-69B0-403D-A8E5-5BF5367DAFD0}" dt="2024-02-08T08:39:11.448" v="98" actId="47"/>
        <pc:sldMkLst>
          <pc:docMk/>
          <pc:sldMk cId="1591940635" sldId="319"/>
        </pc:sldMkLst>
        <pc:spChg chg="mod ord">
          <ac:chgData name="Martin Sverre Tvedt" userId="9c0a189c-cfdc-4f6e-a13a-6b80727ab183" providerId="ADAL" clId="{2442F1BD-69B0-403D-A8E5-5BF5367DAFD0}" dt="2024-02-08T08:39:00.979" v="97" actId="700"/>
          <ac:spMkLst>
            <pc:docMk/>
            <pc:sldMk cId="1591940635" sldId="319"/>
            <ac:spMk id="5" creationId="{18E0053D-77A4-0BF1-0F1D-525D22D0C7D5}"/>
          </ac:spMkLst>
        </pc:spChg>
        <pc:graphicFrameChg chg="mod ord modGraphic">
          <ac:chgData name="Martin Sverre Tvedt" userId="9c0a189c-cfdc-4f6e-a13a-6b80727ab183" providerId="ADAL" clId="{2442F1BD-69B0-403D-A8E5-5BF5367DAFD0}" dt="2024-02-08T08:39:00.979" v="97" actId="700"/>
          <ac:graphicFrameMkLst>
            <pc:docMk/>
            <pc:sldMk cId="1591940635" sldId="319"/>
            <ac:graphicFrameMk id="4" creationId="{85DBD1A3-4123-6992-96C2-31EF44AB2A92}"/>
          </ac:graphicFrameMkLst>
        </pc:graphicFrameChg>
      </pc:sldChg>
      <pc:sldChg chg="add del">
        <pc:chgData name="Martin Sverre Tvedt" userId="9c0a189c-cfdc-4f6e-a13a-6b80727ab183" providerId="ADAL" clId="{2442F1BD-69B0-403D-A8E5-5BF5367DAFD0}" dt="2024-02-08T08:38:44.321" v="95" actId="47"/>
        <pc:sldMkLst>
          <pc:docMk/>
          <pc:sldMk cId="1794895048" sldId="320"/>
        </pc:sldMkLst>
      </pc:sldChg>
      <pc:sldMasterChg chg="add del addSldLayout delSldLayout">
        <pc:chgData name="Martin Sverre Tvedt" userId="9c0a189c-cfdc-4f6e-a13a-6b80727ab183" providerId="ADAL" clId="{2442F1BD-69B0-403D-A8E5-5BF5367DAFD0}" dt="2024-02-08T08:41:43.047" v="123" actId="47"/>
        <pc:sldMasterMkLst>
          <pc:docMk/>
          <pc:sldMasterMk cId="1812616401" sldId="2147483660"/>
        </pc:sldMasterMkLst>
        <pc:sldLayoutChg chg="add del">
          <pc:chgData name="Martin Sverre Tvedt" userId="9c0a189c-cfdc-4f6e-a13a-6b80727ab183" providerId="ADAL" clId="{2442F1BD-69B0-403D-A8E5-5BF5367DAFD0}" dt="2024-02-08T08:41:43.047" v="123" actId="47"/>
          <pc:sldLayoutMkLst>
            <pc:docMk/>
            <pc:sldMasterMk cId="1812616401" sldId="2147483660"/>
            <pc:sldLayoutMk cId="1136932879" sldId="2147483661"/>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237975786" sldId="2147483662"/>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4114477237" sldId="2147483663"/>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4014859686" sldId="2147483664"/>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930381798" sldId="2147483665"/>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441817999" sldId="2147483666"/>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657317208" sldId="2147483667"/>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2188738802" sldId="2147483668"/>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2013121370" sldId="2147483669"/>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228301392" sldId="2147483670"/>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2757779872" sldId="2147483671"/>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354579922" sldId="2147483672"/>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974301021" sldId="2147483673"/>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1260493511" sldId="2147483674"/>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23949730" sldId="2147483675"/>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528571385" sldId="2147483676"/>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92938318" sldId="2147483677"/>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765390557" sldId="2147483678"/>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4100391204" sldId="2147483679"/>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1288916493" sldId="2147483680"/>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814450408" sldId="2147483681"/>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2379655373" sldId="2147483682"/>
          </pc:sldLayoutMkLst>
        </pc:sldLayoutChg>
        <pc:sldLayoutChg chg="add del">
          <pc:chgData name="Martin Sverre Tvedt" userId="9c0a189c-cfdc-4f6e-a13a-6b80727ab183" providerId="ADAL" clId="{2442F1BD-69B0-403D-A8E5-5BF5367DAFD0}" dt="2024-02-08T08:41:43.047" v="123" actId="47"/>
          <pc:sldLayoutMkLst>
            <pc:docMk/>
            <pc:sldMasterMk cId="1812616401" sldId="2147483660"/>
            <pc:sldLayoutMk cId="3159082166" sldId="2147483683"/>
          </pc:sldLayoutMkLst>
        </pc:sldLayoutChg>
      </pc:sldMasterChg>
      <pc:sldMasterChg chg="del delSldLayout">
        <pc:chgData name="Martin Sverre Tvedt" userId="9c0a189c-cfdc-4f6e-a13a-6b80727ab183" providerId="ADAL" clId="{2442F1BD-69B0-403D-A8E5-5BF5367DAFD0}" dt="2024-02-08T08:39:11.448" v="98" actId="47"/>
        <pc:sldMasterMkLst>
          <pc:docMk/>
          <pc:sldMasterMk cId="3947398783" sldId="2147483684"/>
        </pc:sldMasterMkLst>
        <pc:sldLayoutChg chg="del">
          <pc:chgData name="Martin Sverre Tvedt" userId="9c0a189c-cfdc-4f6e-a13a-6b80727ab183" providerId="ADAL" clId="{2442F1BD-69B0-403D-A8E5-5BF5367DAFD0}" dt="2024-02-08T08:39:11.448" v="98" actId="47"/>
          <pc:sldLayoutMkLst>
            <pc:docMk/>
            <pc:sldMasterMk cId="3947398783" sldId="2147483684"/>
            <pc:sldLayoutMk cId="1207696877" sldId="2147483685"/>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3938867249" sldId="2147483686"/>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4028981550" sldId="2147483687"/>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3061164472" sldId="2147483688"/>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3128344" sldId="2147483689"/>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70265153" sldId="2147483690"/>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1520877541" sldId="2147483691"/>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2827651547" sldId="2147483692"/>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566268624" sldId="2147483693"/>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4007242180" sldId="2147483694"/>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3041606115" sldId="2147483695"/>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1670149606" sldId="2147483696"/>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3637108027" sldId="2147483697"/>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1314449917" sldId="2147483698"/>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545948674" sldId="2147483699"/>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445328064" sldId="2147483700"/>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988802855" sldId="2147483701"/>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3234981322" sldId="2147483702"/>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3151657880" sldId="2147483703"/>
          </pc:sldLayoutMkLst>
        </pc:sldLayoutChg>
        <pc:sldLayoutChg chg="del">
          <pc:chgData name="Martin Sverre Tvedt" userId="9c0a189c-cfdc-4f6e-a13a-6b80727ab183" providerId="ADAL" clId="{2442F1BD-69B0-403D-A8E5-5BF5367DAFD0}" dt="2024-02-08T08:39:11.448" v="98" actId="47"/>
          <pc:sldLayoutMkLst>
            <pc:docMk/>
            <pc:sldMasterMk cId="3947398783" sldId="2147483684"/>
            <pc:sldLayoutMk cId="2095220174" sldId="214748370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443B1-2B92-4731-BD06-1FA9DB9BD957}" type="datetimeFigureOut">
              <a:rPr lang="nb-NO" smtClean="0"/>
              <a:t>08.02.2024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5DD92-EFA8-4D31-927F-F50CBB7B10E8}" type="slidenum">
              <a:rPr lang="nb-NO" smtClean="0"/>
              <a:t>‹#›</a:t>
            </a:fld>
            <a:endParaRPr lang="nb-NO"/>
          </a:p>
        </p:txBody>
      </p:sp>
    </p:spTree>
    <p:extLst>
      <p:ext uri="{BB962C8B-B14F-4D97-AF65-F5344CB8AC3E}">
        <p14:creationId xmlns:p14="http://schemas.microsoft.com/office/powerpoint/2010/main" val="168143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ovdata.no/pro/#reference/lov/1987-06-12-56/%C2%A72-6"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lovdata.no/pro/#reference/lov/1987-06-12-56/%C2%A73-2"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dir.no/regelverk-og-tilsyn/skole-og-opplaring/ny-opplaringsl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4B5DD92-EFA8-4D31-927F-F50CBB7B10E8}" type="slidenum">
              <a:rPr lang="nb-NO" smtClean="0"/>
              <a:t>1</a:t>
            </a:fld>
            <a:endParaRPr lang="nb-NO"/>
          </a:p>
        </p:txBody>
      </p:sp>
    </p:spTree>
    <p:extLst>
      <p:ext uri="{BB962C8B-B14F-4D97-AF65-F5344CB8AC3E}">
        <p14:creationId xmlns:p14="http://schemas.microsoft.com/office/powerpoint/2010/main" val="2691796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Bestemmelsene er samlet i kapittel 10 i ny lov. </a:t>
            </a:r>
          </a:p>
          <a:p>
            <a:endParaRPr lang="nb-NO" dirty="0"/>
          </a:p>
          <a:p>
            <a:r>
              <a:rPr lang="nb-NO" dirty="0"/>
              <a:t>Dette er lovfesting og videreføring av allerede gjeldende regler som fremgår av blant annet barnekonvensjonen og grunnloven.</a:t>
            </a:r>
          </a:p>
          <a:p>
            <a:endParaRPr lang="nb-NO" dirty="0"/>
          </a:p>
          <a:p>
            <a:r>
              <a:rPr lang="nb-NO" b="1" dirty="0"/>
              <a:t>Elevens beste</a:t>
            </a:r>
            <a:endParaRPr lang="nb-NO" b="0" dirty="0"/>
          </a:p>
          <a:p>
            <a:r>
              <a:rPr lang="nb-NO" b="0" i="0" dirty="0">
                <a:solidFill>
                  <a:srgbClr val="303030"/>
                </a:solidFill>
                <a:effectLst/>
                <a:latin typeface="Roboto" panose="02000000000000000000" pitchFamily="2" charset="0"/>
              </a:rPr>
              <a:t>Det er tatt inn i loven at elevens beste skal være et grunnleggende hensyn ved handlinger og avgjørelser som gjelder elever. Dette må ses i sammenheng med reglene i Grunnloven § 104 andre ledd og barnekonvensjonen artikkel 3. Elevens beste står i ny lov § 10-1.</a:t>
            </a:r>
          </a:p>
          <a:p>
            <a:endParaRPr lang="nb-NO" b="0" i="0" dirty="0">
              <a:solidFill>
                <a:srgbClr val="303030"/>
              </a:solidFill>
              <a:effectLst/>
              <a:latin typeface="Roboto" panose="02000000000000000000" pitchFamily="2" charset="0"/>
            </a:endParaRPr>
          </a:p>
          <a:p>
            <a:r>
              <a:rPr lang="nb-NO" b="1" i="0" dirty="0">
                <a:solidFill>
                  <a:srgbClr val="303030"/>
                </a:solidFill>
                <a:effectLst/>
                <a:latin typeface="Roboto" panose="02000000000000000000" pitchFamily="2" charset="0"/>
              </a:rPr>
              <a:t>Retten til medvirkning</a:t>
            </a:r>
          </a:p>
          <a:p>
            <a:r>
              <a:rPr lang="nb-NO" b="0" i="0" dirty="0">
                <a:solidFill>
                  <a:srgbClr val="303030"/>
                </a:solidFill>
                <a:effectLst/>
                <a:latin typeface="Roboto" panose="02000000000000000000" pitchFamily="2" charset="0"/>
              </a:rPr>
              <a:t>Det er tatt inn at elevene har rett til å medvirke i alt som gjelder dem selv etter loven, og at de har rett til å ytre meningene sine fritt. Det står også at elevene skal bli hørt og at meningene deres skal legges vekt på etter alder og modning. Dette må ses i sammenheng med reglene i Grunnloven §§ 100 og 104 og barnekonvensjonen artikkel 12. Elevenes rett til medvirkning er tatt inn i ny lov § 10-2.</a:t>
            </a:r>
          </a:p>
          <a:p>
            <a:endParaRPr lang="nb-NO" b="0" i="0" dirty="0">
              <a:solidFill>
                <a:srgbClr val="303030"/>
              </a:solidFill>
              <a:effectLst/>
              <a:latin typeface="Roboto" panose="02000000000000000000" pitchFamily="2" charset="0"/>
            </a:endParaRPr>
          </a:p>
          <a:p>
            <a:r>
              <a:rPr lang="nb-NO" b="1" i="0" dirty="0">
                <a:solidFill>
                  <a:srgbClr val="303030"/>
                </a:solidFill>
                <a:effectLst/>
                <a:latin typeface="Roboto" panose="02000000000000000000" pitchFamily="2" charset="0"/>
              </a:rPr>
              <a:t>Skoledemokrati</a:t>
            </a:r>
            <a:endParaRPr lang="nb-NO" b="0" i="0" dirty="0">
              <a:solidFill>
                <a:srgbClr val="303030"/>
              </a:solidFill>
              <a:effectLst/>
              <a:latin typeface="Roboto" panose="02000000000000000000" pitchFamily="2" charset="0"/>
            </a:endParaRPr>
          </a:p>
          <a:p>
            <a:pPr algn="l"/>
            <a:r>
              <a:rPr lang="nb-NO" b="0" i="0" dirty="0">
                <a:solidFill>
                  <a:srgbClr val="303030"/>
                </a:solidFill>
                <a:effectLst/>
                <a:latin typeface="Roboto" panose="02000000000000000000" pitchFamily="2" charset="0"/>
              </a:rPr>
              <a:t>Retten til et skoledemokrati for elever og foreldre er tatt inn i loven, og står i ny lov § 10-4. Det innebærer at elevene og foreldrene skal involveres i planlegging, gjennomføring og vurdering av skolevirksomheten.</a:t>
            </a:r>
            <a:r>
              <a:rPr lang="nn-NO" b="0" i="0" dirty="0">
                <a:solidFill>
                  <a:srgbClr val="333333"/>
                </a:solidFill>
                <a:effectLst/>
                <a:latin typeface="Helvetica Neue"/>
              </a:rPr>
              <a:t> </a:t>
            </a:r>
            <a:r>
              <a:rPr lang="nn-NO" b="0" i="0" dirty="0" err="1">
                <a:solidFill>
                  <a:srgbClr val="333333"/>
                </a:solidFill>
                <a:effectLst/>
                <a:latin typeface="Helvetica Neue"/>
              </a:rPr>
              <a:t>Elevene</a:t>
            </a:r>
            <a:r>
              <a:rPr lang="nn-NO" b="0" i="0" dirty="0">
                <a:solidFill>
                  <a:srgbClr val="333333"/>
                </a:solidFill>
                <a:effectLst/>
                <a:latin typeface="Helvetica Neue"/>
              </a:rPr>
              <a:t> og </a:t>
            </a:r>
            <a:r>
              <a:rPr lang="nn-NO" b="0" i="0" dirty="0" err="1">
                <a:solidFill>
                  <a:srgbClr val="333333"/>
                </a:solidFill>
                <a:effectLst/>
                <a:latin typeface="Helvetica Neue"/>
              </a:rPr>
              <a:t>foreldrene</a:t>
            </a:r>
            <a:r>
              <a:rPr lang="nn-NO" b="0" i="0" dirty="0">
                <a:solidFill>
                  <a:srgbClr val="333333"/>
                </a:solidFill>
                <a:effectLst/>
                <a:latin typeface="Helvetica Neue"/>
              </a:rPr>
              <a:t> skal bl.a. </a:t>
            </a:r>
            <a:r>
              <a:rPr lang="nn-NO" b="0" i="0" dirty="0" err="1">
                <a:solidFill>
                  <a:srgbClr val="333333"/>
                </a:solidFill>
                <a:effectLst/>
                <a:latin typeface="Helvetica Neue"/>
              </a:rPr>
              <a:t>medvirke</a:t>
            </a:r>
            <a:r>
              <a:rPr lang="nn-NO" b="0" i="0" dirty="0">
                <a:solidFill>
                  <a:srgbClr val="333333"/>
                </a:solidFill>
                <a:effectLst/>
                <a:latin typeface="Helvetica Neue"/>
              </a:rPr>
              <a:t> i arbeidet med skolemiljø, kvalitetsutvikling av </a:t>
            </a:r>
            <a:r>
              <a:rPr lang="nn-NO" b="0" i="0" dirty="0" err="1">
                <a:solidFill>
                  <a:srgbClr val="333333"/>
                </a:solidFill>
                <a:effectLst/>
                <a:latin typeface="Helvetica Neue"/>
              </a:rPr>
              <a:t>opplæringen</a:t>
            </a:r>
            <a:r>
              <a:rPr lang="nn-NO" b="0" i="0" dirty="0">
                <a:solidFill>
                  <a:srgbClr val="333333"/>
                </a:solidFill>
                <a:effectLst/>
                <a:latin typeface="Helvetica Neue"/>
              </a:rPr>
              <a:t> og fastsettelsen av skoleregler. </a:t>
            </a:r>
            <a:r>
              <a:rPr lang="nn-NO" b="0" i="0" dirty="0" err="1">
                <a:solidFill>
                  <a:srgbClr val="333333"/>
                </a:solidFill>
                <a:effectLst/>
                <a:latin typeface="Helvetica Neue"/>
              </a:rPr>
              <a:t>Kommunene</a:t>
            </a:r>
            <a:r>
              <a:rPr lang="nn-NO" b="0" i="0" dirty="0">
                <a:solidFill>
                  <a:srgbClr val="333333"/>
                </a:solidFill>
                <a:effectLst/>
                <a:latin typeface="Helvetica Neue"/>
              </a:rPr>
              <a:t> og </a:t>
            </a:r>
            <a:r>
              <a:rPr lang="nn-NO" b="0" i="0" dirty="0" err="1">
                <a:solidFill>
                  <a:srgbClr val="333333"/>
                </a:solidFill>
                <a:effectLst/>
                <a:latin typeface="Helvetica Neue"/>
              </a:rPr>
              <a:t>fylkeskommunene</a:t>
            </a:r>
            <a:r>
              <a:rPr lang="nn-NO" b="0" i="0" dirty="0">
                <a:solidFill>
                  <a:srgbClr val="333333"/>
                </a:solidFill>
                <a:effectLst/>
                <a:latin typeface="Helvetica Neue"/>
              </a:rPr>
              <a:t> må også sørge for at </a:t>
            </a:r>
            <a:r>
              <a:rPr lang="nn-NO" b="0" i="0" dirty="0" err="1">
                <a:solidFill>
                  <a:srgbClr val="333333"/>
                </a:solidFill>
                <a:effectLst/>
                <a:latin typeface="Helvetica Neue"/>
              </a:rPr>
              <a:t>elevene</a:t>
            </a:r>
            <a:r>
              <a:rPr lang="nn-NO" b="0" i="0" dirty="0">
                <a:solidFill>
                  <a:srgbClr val="333333"/>
                </a:solidFill>
                <a:effectLst/>
                <a:latin typeface="Helvetica Neue"/>
              </a:rPr>
              <a:t> og </a:t>
            </a:r>
            <a:r>
              <a:rPr lang="nn-NO" b="0" i="0" dirty="0" err="1">
                <a:solidFill>
                  <a:srgbClr val="333333"/>
                </a:solidFill>
                <a:effectLst/>
                <a:latin typeface="Helvetica Neue"/>
              </a:rPr>
              <a:t>foreldrene</a:t>
            </a:r>
            <a:r>
              <a:rPr lang="nn-NO" b="0" i="0" dirty="0">
                <a:solidFill>
                  <a:srgbClr val="333333"/>
                </a:solidFill>
                <a:effectLst/>
                <a:latin typeface="Helvetica Neue"/>
              </a:rPr>
              <a:t> blir involvert i andre ting som er viktig for dem, som organisering av skoledemokratiet. For at </a:t>
            </a:r>
            <a:r>
              <a:rPr lang="nn-NO" b="0" i="0" dirty="0" err="1">
                <a:solidFill>
                  <a:srgbClr val="333333"/>
                </a:solidFill>
                <a:effectLst/>
                <a:latin typeface="Helvetica Neue"/>
              </a:rPr>
              <a:t>elevene</a:t>
            </a:r>
            <a:r>
              <a:rPr lang="nn-NO" b="0" i="0" dirty="0">
                <a:solidFill>
                  <a:srgbClr val="333333"/>
                </a:solidFill>
                <a:effectLst/>
                <a:latin typeface="Helvetica Neue"/>
              </a:rPr>
              <a:t> skal kunne delta må deltakelsen </a:t>
            </a:r>
            <a:r>
              <a:rPr lang="nn-NO" b="0" i="0" dirty="0" err="1">
                <a:solidFill>
                  <a:srgbClr val="333333"/>
                </a:solidFill>
                <a:effectLst/>
                <a:latin typeface="Helvetica Neue"/>
              </a:rPr>
              <a:t>tilpasses</a:t>
            </a:r>
            <a:r>
              <a:rPr lang="nn-NO" b="0" i="0" dirty="0">
                <a:solidFill>
                  <a:srgbClr val="333333"/>
                </a:solidFill>
                <a:effectLst/>
                <a:latin typeface="Helvetica Neue"/>
              </a:rPr>
              <a:t> alderen på </a:t>
            </a:r>
            <a:r>
              <a:rPr lang="nn-NO" b="0" i="0" dirty="0" err="1">
                <a:solidFill>
                  <a:srgbClr val="333333"/>
                </a:solidFill>
                <a:effectLst/>
                <a:latin typeface="Helvetica Neue"/>
              </a:rPr>
              <a:t>elevene</a:t>
            </a:r>
            <a:r>
              <a:rPr lang="nn-NO" b="0" i="0" dirty="0">
                <a:solidFill>
                  <a:srgbClr val="333333"/>
                </a:solidFill>
                <a:effectLst/>
                <a:latin typeface="Helvetica Neue"/>
              </a:rPr>
              <a:t>. Kravet </a:t>
            </a:r>
            <a:r>
              <a:rPr lang="nn-NO" b="0" i="0" dirty="0" err="1">
                <a:solidFill>
                  <a:srgbClr val="333333"/>
                </a:solidFill>
                <a:effectLst/>
                <a:latin typeface="Helvetica Neue"/>
              </a:rPr>
              <a:t>omfatter</a:t>
            </a:r>
            <a:r>
              <a:rPr lang="nn-NO" b="0" i="0" dirty="0">
                <a:solidFill>
                  <a:srgbClr val="333333"/>
                </a:solidFill>
                <a:effectLst/>
                <a:latin typeface="Helvetica Neue"/>
              </a:rPr>
              <a:t> </a:t>
            </a:r>
            <a:r>
              <a:rPr lang="nn-NO" b="0" i="0" dirty="0" err="1">
                <a:solidFill>
                  <a:srgbClr val="333333"/>
                </a:solidFill>
                <a:effectLst/>
                <a:latin typeface="Helvetica Neue"/>
              </a:rPr>
              <a:t>ikke</a:t>
            </a:r>
            <a:r>
              <a:rPr lang="nn-NO" b="0" i="0" dirty="0">
                <a:solidFill>
                  <a:srgbClr val="333333"/>
                </a:solidFill>
                <a:effectLst/>
                <a:latin typeface="Helvetica Neue"/>
              </a:rPr>
              <a:t> foreldre til myndige. Skolen må være aktiv, og </a:t>
            </a:r>
            <a:r>
              <a:rPr lang="nn-NO" b="0" i="0" dirty="0" err="1">
                <a:solidFill>
                  <a:srgbClr val="333333"/>
                </a:solidFill>
                <a:effectLst/>
                <a:latin typeface="Helvetica Neue"/>
              </a:rPr>
              <a:t>veilede</a:t>
            </a:r>
            <a:r>
              <a:rPr lang="nn-NO" b="0" i="0" dirty="0">
                <a:solidFill>
                  <a:srgbClr val="333333"/>
                </a:solidFill>
                <a:effectLst/>
                <a:latin typeface="Helvetica Neue"/>
              </a:rPr>
              <a:t> og støtte </a:t>
            </a:r>
            <a:r>
              <a:rPr lang="nn-NO" b="0" i="0" dirty="0" err="1">
                <a:solidFill>
                  <a:srgbClr val="333333"/>
                </a:solidFill>
                <a:effectLst/>
                <a:latin typeface="Helvetica Neue"/>
              </a:rPr>
              <a:t>elevene</a:t>
            </a:r>
            <a:r>
              <a:rPr lang="nn-NO" b="0" i="0" dirty="0">
                <a:solidFill>
                  <a:srgbClr val="333333"/>
                </a:solidFill>
                <a:effectLst/>
                <a:latin typeface="Helvetica Neue"/>
              </a:rPr>
              <a:t> i arbeidet med elevdemokrati. </a:t>
            </a:r>
          </a:p>
          <a:p>
            <a:pPr algn="l"/>
            <a:endParaRPr lang="nn-NO" b="0" i="0" dirty="0">
              <a:solidFill>
                <a:srgbClr val="333333"/>
              </a:solidFill>
              <a:effectLst/>
              <a:latin typeface="Helvetica Neue"/>
            </a:endParaRPr>
          </a:p>
          <a:p>
            <a:pPr algn="l"/>
            <a:r>
              <a:rPr lang="nb-NO" b="1" i="0" dirty="0">
                <a:solidFill>
                  <a:srgbClr val="303030"/>
                </a:solidFill>
                <a:effectLst/>
                <a:latin typeface="Roboto" panose="02000000000000000000" pitchFamily="2" charset="0"/>
              </a:rPr>
              <a:t>Organisering av skoledemokratiet</a:t>
            </a:r>
          </a:p>
          <a:p>
            <a:pPr algn="l"/>
            <a:r>
              <a:rPr lang="nb-NO" b="0" i="0" dirty="0">
                <a:solidFill>
                  <a:srgbClr val="303030"/>
                </a:solidFill>
                <a:effectLst/>
                <a:latin typeface="Roboto" panose="02000000000000000000" pitchFamily="2" charset="0"/>
              </a:rPr>
              <a:t>Det er videreført i loven at skolene skal ha et elevråd, men det står også at elevene kan velge å organisere seg på en annen måte. Dette står i ny lov § 10-5. Her står det også om at grunnskoler skal ha et arbeidsutvalg som er valgt av foreldrene, men at foreldrene kan velge å organisere seg på annen måte. Det står også om andre brukerorgan. Organiseringen av skoledemokratiet skal gå fram av </a:t>
            </a:r>
            <a:r>
              <a:rPr lang="nb-NO" b="0" i="0" dirty="0" err="1">
                <a:solidFill>
                  <a:srgbClr val="303030"/>
                </a:solidFill>
                <a:effectLst/>
                <a:latin typeface="Roboto" panose="02000000000000000000" pitchFamily="2" charset="0"/>
              </a:rPr>
              <a:t>skolereglane</a:t>
            </a:r>
            <a:r>
              <a:rPr lang="nb-NO" b="0" i="0" dirty="0">
                <a:solidFill>
                  <a:srgbClr val="303030"/>
                </a:solidFill>
                <a:effectLst/>
                <a:latin typeface="Roboto" panose="02000000000000000000" pitchFamily="2" charset="0"/>
              </a:rPr>
              <a:t>, jf. ny § 10-7.</a:t>
            </a:r>
            <a:endParaRPr lang="nb-NO" b="1" dirty="0"/>
          </a:p>
        </p:txBody>
      </p:sp>
      <p:sp>
        <p:nvSpPr>
          <p:cNvPr id="4" name="Plassholder for lysbildenummer 3"/>
          <p:cNvSpPr>
            <a:spLocks noGrp="1"/>
          </p:cNvSpPr>
          <p:nvPr>
            <p:ph type="sldNum" sz="quarter" idx="5"/>
          </p:nvPr>
        </p:nvSpPr>
        <p:spPr/>
        <p:txBody>
          <a:bodyPr/>
          <a:lstStyle/>
          <a:p>
            <a:fld id="{D4B5DD92-EFA8-4D31-927F-F50CBB7B10E8}" type="slidenum">
              <a:rPr lang="nb-NO" smtClean="0"/>
              <a:t>11</a:t>
            </a:fld>
            <a:endParaRPr lang="nb-NO"/>
          </a:p>
        </p:txBody>
      </p:sp>
    </p:spTree>
    <p:extLst>
      <p:ext uri="{BB962C8B-B14F-4D97-AF65-F5344CB8AC3E}">
        <p14:creationId xmlns:p14="http://schemas.microsoft.com/office/powerpoint/2010/main" val="23594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Oppfølging av fravær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Det er nå lovfestet en </a:t>
            </a:r>
            <a:r>
              <a:rPr lang="nn-NO" dirty="0"/>
              <a:t>plikt for kommunen og fylkeskommunen til å følge opp elever som har </a:t>
            </a:r>
            <a:r>
              <a:rPr lang="nb-NO" noProof="0" dirty="0"/>
              <a:t>fravær fra opplæringen</a:t>
            </a:r>
            <a:r>
              <a:rPr lang="nn-NO" dirty="0"/>
              <a:t>, jf. ny opplæringslov § 10-6. Formålet </a:t>
            </a:r>
            <a:r>
              <a:rPr lang="nb-NO" noProof="0" dirty="0"/>
              <a:t>med lovfestingen </a:t>
            </a:r>
            <a:r>
              <a:rPr lang="nn-NO" dirty="0"/>
              <a:t>er å oppnå </a:t>
            </a:r>
            <a:r>
              <a:rPr lang="nb-NO" noProof="0" dirty="0"/>
              <a:t>mer </a:t>
            </a:r>
            <a:r>
              <a:rPr lang="nn-NO" dirty="0"/>
              <a:t>nærvær i skolen og forebygge at elever </a:t>
            </a:r>
            <a:r>
              <a:rPr lang="nb-NO" noProof="0" dirty="0"/>
              <a:t>utvikler urovekkende </a:t>
            </a:r>
            <a:r>
              <a:rPr lang="nn-NO" dirty="0"/>
              <a:t>eller </a:t>
            </a:r>
            <a:r>
              <a:rPr lang="nb-NO" noProof="0" dirty="0"/>
              <a:t>høyt fravær</a:t>
            </a:r>
            <a:r>
              <a:rPr lang="nn-NO" dirty="0"/>
              <a:t>, gjennom på et </a:t>
            </a:r>
            <a:r>
              <a:rPr lang="nb-NO" noProof="0" dirty="0"/>
              <a:t>tidlig</a:t>
            </a:r>
            <a:r>
              <a:rPr lang="nn-NO" dirty="0"/>
              <a:t> stadium å </a:t>
            </a:r>
            <a:r>
              <a:rPr lang="nb-NO" noProof="0" dirty="0"/>
              <a:t>avdekke årsaken </a:t>
            </a:r>
            <a:r>
              <a:rPr lang="nn-NO" dirty="0"/>
              <a:t>til og følge </a:t>
            </a:r>
            <a:r>
              <a:rPr lang="nb-NO" noProof="0" dirty="0"/>
              <a:t>opp fraværet</a:t>
            </a:r>
            <a:r>
              <a:rPr lang="nn-NO"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dirty="0">
                <a:solidFill>
                  <a:srgbClr val="333333"/>
                </a:solidFill>
                <a:effectLst/>
                <a:latin typeface="Helvetica" panose="020B0604020202020204" pitchFamily="34" charset="0"/>
                <a:ea typeface="Times New Roman" panose="02020603050405020304" pitchFamily="18" charset="0"/>
              </a:rPr>
              <a:t>Plikten gjelder fra første dag. Kommunen og fylkeskommunen bør ha gode rutiner og system for registering av fravær, avdekking av fraværsmønster og samarbeid med hjemmet. Kommunen og fylkeskommunen avgjør selv hvordan elevene følges opp, men hvordan elevene blir fulgt opp må ses i sammenheng med årsaken til fraværet og hvor langvarig og hyppig fraværet er. Plikten må også sees i sammenheng med både reglene om skolemiljø og tilpasset opplæring, og i lys av opplæringsplikten i § 2-2 og regler om fravær i forskrift.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i="0" dirty="0">
              <a:solidFill>
                <a:srgbClr val="333333"/>
              </a:solidFill>
              <a:effectLst/>
              <a:latin typeface="Helvetica"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i="0" dirty="0">
                <a:solidFill>
                  <a:srgbClr val="333333"/>
                </a:solidFill>
                <a:effectLst/>
                <a:latin typeface="Helvetica" panose="020B0604020202020204" pitchFamily="34" charset="0"/>
                <a:ea typeface="Times New Roman" panose="02020603050405020304" pitchFamily="18" charset="0"/>
              </a:rPr>
              <a:t>Se også bilde 18 om pågående prosesser.</a:t>
            </a:r>
            <a:endParaRPr lang="nn-NO" dirty="0"/>
          </a:p>
          <a:p>
            <a:endParaRPr lang="nb-NO" dirty="0"/>
          </a:p>
        </p:txBody>
      </p:sp>
      <p:sp>
        <p:nvSpPr>
          <p:cNvPr id="4" name="Plassholder for lysbildenummer 3"/>
          <p:cNvSpPr>
            <a:spLocks noGrp="1"/>
          </p:cNvSpPr>
          <p:nvPr>
            <p:ph type="sldNum" sz="quarter" idx="5"/>
          </p:nvPr>
        </p:nvSpPr>
        <p:spPr/>
        <p:txBody>
          <a:bodyPr/>
          <a:lstStyle/>
          <a:p>
            <a:fld id="{D4B5DD92-EFA8-4D31-927F-F50CBB7B10E8}" type="slidenum">
              <a:rPr lang="nb-NO" smtClean="0"/>
              <a:t>12</a:t>
            </a:fld>
            <a:endParaRPr lang="nb-NO"/>
          </a:p>
        </p:txBody>
      </p:sp>
    </p:spTree>
    <p:extLst>
      <p:ext uri="{BB962C8B-B14F-4D97-AF65-F5344CB8AC3E}">
        <p14:creationId xmlns:p14="http://schemas.microsoft.com/office/powerpoint/2010/main" val="1242909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i="0" u="none" dirty="0">
                <a:solidFill>
                  <a:srgbClr val="333333"/>
                </a:solidFill>
                <a:effectLst/>
                <a:latin typeface="Open Sans" panose="020B0606030504020204" pitchFamily="34" charset="0"/>
              </a:rPr>
              <a:t>Fleksibilitet i fag- og timefordelingen</a:t>
            </a:r>
          </a:p>
          <a:p>
            <a:r>
              <a:rPr lang="nb-NO" b="0" i="0" u="none" dirty="0">
                <a:solidFill>
                  <a:srgbClr val="333333"/>
                </a:solidFill>
                <a:effectLst/>
                <a:latin typeface="Open Sans" panose="020B0606030504020204" pitchFamily="34" charset="0"/>
              </a:rPr>
              <a:t>Her er kommunens mulighet til å flytte timene i fag i fag- og timefordeling for grunnskolen økt fra 5 til 10 prosent, se § 1-6, og flyttet fra forskrift (dagens forskrift § 1-1 andre ledd) til lov (§ 1-6 andre ledd). Dette ble endret i stortingsbehandlingen. Timene kan flyttes til andre fag eller brukes til særskilte tverrfaglige aktiviteter. Avgjørelsen fra kommunen er en forskrift som skal kunngjøres i Norsk Lovtidend, jf. forvaltningsloven § 38 første ledd bokstav c.</a:t>
            </a:r>
            <a:r>
              <a:rPr lang="nn-NO" b="0" i="0" dirty="0">
                <a:solidFill>
                  <a:srgbClr val="333333"/>
                </a:solidFill>
                <a:effectLst/>
                <a:latin typeface="Helvetica Neue"/>
              </a:rPr>
              <a:t> Regelen </a:t>
            </a:r>
            <a:r>
              <a:rPr lang="nn-NO" b="0" i="0" dirty="0" err="1">
                <a:solidFill>
                  <a:srgbClr val="333333"/>
                </a:solidFill>
                <a:effectLst/>
                <a:latin typeface="Helvetica Neue"/>
              </a:rPr>
              <a:t>innebærer</a:t>
            </a:r>
            <a:r>
              <a:rPr lang="nn-NO" b="0" i="0" dirty="0">
                <a:solidFill>
                  <a:srgbClr val="333333"/>
                </a:solidFill>
                <a:effectLst/>
                <a:latin typeface="Helvetica Neue"/>
              </a:rPr>
              <a:t> </a:t>
            </a:r>
            <a:r>
              <a:rPr lang="nn-NO" b="0" i="0" dirty="0" err="1">
                <a:solidFill>
                  <a:srgbClr val="333333"/>
                </a:solidFill>
                <a:effectLst/>
                <a:latin typeface="Helvetica Neue"/>
              </a:rPr>
              <a:t>ikke</a:t>
            </a:r>
            <a:r>
              <a:rPr lang="nn-NO" b="0" i="0" dirty="0">
                <a:solidFill>
                  <a:srgbClr val="333333"/>
                </a:solidFill>
                <a:effectLst/>
                <a:latin typeface="Helvetica Neue"/>
              </a:rPr>
              <a:t> en plikt til </a:t>
            </a:r>
            <a:r>
              <a:rPr lang="nn-NO" b="0" i="0" dirty="0" err="1">
                <a:solidFill>
                  <a:srgbClr val="333333"/>
                </a:solidFill>
                <a:effectLst/>
                <a:latin typeface="Helvetica Neue"/>
              </a:rPr>
              <a:t>omdisponering</a:t>
            </a:r>
            <a:r>
              <a:rPr lang="nn-NO" b="0" i="0" dirty="0">
                <a:solidFill>
                  <a:srgbClr val="333333"/>
                </a:solidFill>
                <a:effectLst/>
                <a:latin typeface="Helvetica Neue"/>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Plikt til å føre tilsyn innen 3 måneder med barn som får hjemmeundervisning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I ny opplæringslov heter det «privat grunnskoleopplæring i hjemmet», jf. § 22-5. Det er innført en plikt for foreldrene til å melde fra til kommunen før oppstart av </a:t>
            </a:r>
            <a:r>
              <a:rPr lang="nb-NO" b="0" dirty="0" err="1"/>
              <a:t>hjemmeopplæring</a:t>
            </a:r>
            <a:r>
              <a:rPr lang="nb-NO" b="0" dirty="0"/>
              <a:t>. </a:t>
            </a:r>
            <a:r>
              <a:rPr lang="nb-NO" sz="1800" dirty="0">
                <a:effectLst/>
                <a:latin typeface="Roboto" panose="02000000000000000000" pitchFamily="2" charset="0"/>
                <a:ea typeface="Calibri" panose="020F0502020204030204" pitchFamily="34" charset="0"/>
                <a:cs typeface="Times New Roman" panose="02020603050405020304" pitchFamily="18" charset="0"/>
              </a:rPr>
              <a:t>For å tjene formålet sitt må meldingen opplyse om navn på barnet, adresse, hvem av foreldrene som skal stå for opplæringen, og når opplæringen skal starte. </a:t>
            </a:r>
            <a:r>
              <a:rPr lang="nb-NO" b="0" dirty="0"/>
              <a:t>Det er fremdeles kommunene som skal føre tilsyn. Det er nå også presisert at kommunene skal føre tilsyn med opplæringen innen tre måneder etter at opplæringen har startet opp. </a:t>
            </a:r>
          </a:p>
          <a:p>
            <a:endParaRPr lang="nb-NO" b="0" i="0" u="none" dirty="0">
              <a:solidFill>
                <a:srgbClr val="333333"/>
              </a:solidFill>
              <a:effectLst/>
              <a:latin typeface="Open Sans" panose="020B0606030504020204" pitchFamily="34" charset="0"/>
            </a:endParaRPr>
          </a:p>
          <a:p>
            <a:r>
              <a:rPr lang="nb-NO" b="1" u="none" dirty="0"/>
              <a:t>Fjernundervisning</a:t>
            </a:r>
          </a:p>
          <a:p>
            <a:r>
              <a:rPr lang="nb-NO" u="none" dirty="0"/>
              <a:t>Dette er ikke regulert i dag. I ny lov er dette regulert i § 14-4. </a:t>
            </a:r>
            <a:endParaRPr lang="nb-NO" u="none" noProof="0" dirty="0"/>
          </a:p>
          <a:p>
            <a:endParaRPr lang="nb-NO" u="none" noProof="0" dirty="0"/>
          </a:p>
          <a:p>
            <a:r>
              <a:rPr lang="nb-NO" u="none" noProof="0" dirty="0"/>
              <a:t>Deler av undervisningen kan gis som fjernundervisning. At «</a:t>
            </a:r>
            <a:r>
              <a:rPr lang="nb-NO" u="none" noProof="0" dirty="0" err="1"/>
              <a:t>delar</a:t>
            </a:r>
            <a:r>
              <a:rPr lang="nb-NO" u="none" noProof="0" dirty="0"/>
              <a:t>» av opplæringen kan gjennomføres som fjernundervisning, betyr at ikke hele opplæringen til en elev kan bli gjennomført som fjernundervisning. Avgrensingen er ikke til hinder for at et helt fag blir gitt som fjernundervisning. Det er mulig å kombinere fjernundervisning og fysisk undervisning i ett fag.</a:t>
            </a:r>
          </a:p>
          <a:p>
            <a:endParaRPr lang="nb-NO" u="none" noProof="0" dirty="0"/>
          </a:p>
          <a:p>
            <a:r>
              <a:rPr lang="nb-NO" u="none" noProof="0" dirty="0"/>
              <a:t>Fjernundervisningen kan bare gis dersom det er gode grunner for det og det vil være trygt og pedagogisk forsvarlig. At det må være «gode </a:t>
            </a:r>
            <a:r>
              <a:rPr lang="nb-NO" u="none" noProof="0" dirty="0" err="1"/>
              <a:t>grunnar</a:t>
            </a:r>
            <a:r>
              <a:rPr lang="nb-NO" u="none" noProof="0" dirty="0"/>
              <a:t>» innebærer at det er en viss terskel for å organisere undervisningen som fjernundervisning. Ordinær opplæring av lærere på skolen er hovedregelen, mens fjernundervisning må begrunnes. Om det er pedagogisk forsvarlig må bygge på en helhetsvurdering, der det «mellom anna </a:t>
            </a:r>
            <a:r>
              <a:rPr lang="nb-NO" u="none" noProof="0" dirty="0" err="1"/>
              <a:t>takast</a:t>
            </a:r>
            <a:r>
              <a:rPr lang="nb-NO" u="none" noProof="0" dirty="0"/>
              <a:t> omsyn til </a:t>
            </a:r>
            <a:r>
              <a:rPr lang="nb-NO" u="none" noProof="0" dirty="0" err="1"/>
              <a:t>elevane</a:t>
            </a:r>
            <a:r>
              <a:rPr lang="nb-NO" u="none" noProof="0" dirty="0"/>
              <a:t> sitt høve til læring, utvikling, trivsel og sosial samkjensle», se § 14-4 første ledd tredje punktum. Momentene er ikke uttømmende. Det må foretas en skjønnsmessig helhetsvurdering basert på faglig-pedagogisk kunnskapsgrunnlag. I vurderingen av om fjernundervisning er trygt for elevene, skal man også ta hensyn til elevens personvern.</a:t>
            </a:r>
          </a:p>
          <a:p>
            <a:endParaRPr lang="nb-NO"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u="none" dirty="0"/>
              <a:t>Fjernundervisningen skal som hovedregel skje på skolen, med mindre det er «særlige tilfeller» som gjør at en elev kan få fjernundervisning andre steder (f.eks. hjemmefra). Ved f.eks. sykdom kan fjernundervisning være et supplement til at læreren kommer hjem til eleven ved langvarig fravær. Elever i vgs kan få unntak etter avtale med rektor.</a:t>
            </a:r>
          </a:p>
          <a:p>
            <a:endParaRPr lang="nb-NO"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u="none" dirty="0"/>
              <a:t>Det er ikke lov å bruke fjernundervisning for å spare penger. Kommunen kan ikke la være å (forsøke å) rekruttere lærere de ellers ville rekruttert, eller la være å opprette tilbud de ellers ville ha opprettet.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u="none" dirty="0"/>
              <a:t>§ 14-4 tredje ledd fastsetter følgende krav til den tekniske gjennomføringen: «</a:t>
            </a:r>
            <a:r>
              <a:rPr lang="nn-NO" u="none" dirty="0"/>
              <a:t>Fjernundervisninga skal gjennomførast slik at elevane og læraren kan kommunisere effektivt. Dei tekniske løysingane som blir nytta, må leggje til rette for kommunikasjon i sanntid eller med kort responstid».</a:t>
            </a:r>
            <a:endParaRPr lang="nb-NO" u="none" dirty="0"/>
          </a:p>
          <a:p>
            <a:endParaRPr lang="nb-NO"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u="none" dirty="0"/>
              <a:t>Kommunen/fylkeskommunen har ansvar for å godtgjøre at vilkårene for fjernundervisning er oppfylte.</a:t>
            </a:r>
            <a:endParaRPr lang="nb-NO" dirty="0"/>
          </a:p>
        </p:txBody>
      </p:sp>
      <p:sp>
        <p:nvSpPr>
          <p:cNvPr id="4" name="Plassholder for lysbildenummer 3"/>
          <p:cNvSpPr>
            <a:spLocks noGrp="1"/>
          </p:cNvSpPr>
          <p:nvPr>
            <p:ph type="sldNum" sz="quarter" idx="5"/>
          </p:nvPr>
        </p:nvSpPr>
        <p:spPr/>
        <p:txBody>
          <a:bodyPr/>
          <a:lstStyle/>
          <a:p>
            <a:fld id="{D4B5DD92-EFA8-4D31-927F-F50CBB7B10E8}" type="slidenum">
              <a:rPr lang="nb-NO" smtClean="0"/>
              <a:t>13</a:t>
            </a:fld>
            <a:endParaRPr lang="nb-NO"/>
          </a:p>
        </p:txBody>
      </p:sp>
    </p:spTree>
    <p:extLst>
      <p:ext uri="{BB962C8B-B14F-4D97-AF65-F5344CB8AC3E}">
        <p14:creationId xmlns:p14="http://schemas.microsoft.com/office/powerpoint/2010/main" val="309192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noProof="0" dirty="0"/>
              <a:t>Rett til opplæring i samisk:</a:t>
            </a:r>
          </a:p>
          <a:p>
            <a:pPr algn="l"/>
            <a:r>
              <a:rPr lang="nb-NO" b="0" i="0" dirty="0">
                <a:solidFill>
                  <a:srgbClr val="303030"/>
                </a:solidFill>
                <a:effectLst/>
                <a:latin typeface="Roboto" panose="02000000000000000000" pitchFamily="2" charset="0"/>
              </a:rPr>
              <a:t>I tillegg til at retten til opplæring i og på samisk videreføres, får ikke-samiske elever som har hatt opplæring i eller på samisk i grunnskolen rett til opplæring i samisk i videregående skole. Dette står i ny lov § 6-2.</a:t>
            </a:r>
            <a:r>
              <a:rPr lang="nn-NO" b="0" i="0" dirty="0">
                <a:solidFill>
                  <a:srgbClr val="333333"/>
                </a:solidFill>
                <a:effectLst/>
                <a:latin typeface="Helvetica Neue"/>
              </a:rPr>
              <a:t> Det er </a:t>
            </a:r>
            <a:r>
              <a:rPr lang="nn-NO" b="0" i="0" dirty="0" err="1">
                <a:solidFill>
                  <a:srgbClr val="333333"/>
                </a:solidFill>
                <a:effectLst/>
                <a:latin typeface="Helvetica Neue"/>
              </a:rPr>
              <a:t>ikke</a:t>
            </a:r>
            <a:r>
              <a:rPr lang="nn-NO" b="0" i="0" dirty="0">
                <a:solidFill>
                  <a:srgbClr val="333333"/>
                </a:solidFill>
                <a:effectLst/>
                <a:latin typeface="Helvetica Neue"/>
              </a:rPr>
              <a:t> stilt krav om </a:t>
            </a:r>
            <a:r>
              <a:rPr lang="nn-NO" b="0" i="0" dirty="0" err="1">
                <a:solidFill>
                  <a:srgbClr val="333333"/>
                </a:solidFill>
                <a:effectLst/>
                <a:latin typeface="Helvetica Neue"/>
              </a:rPr>
              <a:t>hvor</a:t>
            </a:r>
            <a:r>
              <a:rPr lang="nn-NO" b="0" i="0" dirty="0">
                <a:solidFill>
                  <a:srgbClr val="333333"/>
                </a:solidFill>
                <a:effectLst/>
                <a:latin typeface="Helvetica Neue"/>
              </a:rPr>
              <a:t> lenge </a:t>
            </a:r>
            <a:r>
              <a:rPr lang="nn-NO" b="0" i="0" dirty="0" err="1">
                <a:solidFill>
                  <a:srgbClr val="333333"/>
                </a:solidFill>
                <a:effectLst/>
                <a:latin typeface="Helvetica Neue"/>
              </a:rPr>
              <a:t>opplæringen</a:t>
            </a:r>
            <a:r>
              <a:rPr lang="nn-NO" b="0" i="0" dirty="0">
                <a:solidFill>
                  <a:srgbClr val="333333"/>
                </a:solidFill>
                <a:effectLst/>
                <a:latin typeface="Helvetica Neue"/>
              </a:rPr>
              <a:t> har vart, eller om </a:t>
            </a:r>
            <a:r>
              <a:rPr lang="nn-NO" b="0" i="0" dirty="0" err="1">
                <a:solidFill>
                  <a:srgbClr val="333333"/>
                </a:solidFill>
                <a:effectLst/>
                <a:latin typeface="Helvetica Neue"/>
              </a:rPr>
              <a:t>innholdet</a:t>
            </a:r>
            <a:r>
              <a:rPr lang="nn-NO" b="0" i="0" dirty="0">
                <a:solidFill>
                  <a:srgbClr val="333333"/>
                </a:solidFill>
                <a:effectLst/>
                <a:latin typeface="Helvetica Neue"/>
              </a:rPr>
              <a:t> i opplæringa i grunnskolen, for eksempel om eleven har hatt samisk som første- eller andrespråk. Elevane har </a:t>
            </a:r>
            <a:r>
              <a:rPr lang="nn-NO" b="0" i="0" dirty="0" err="1">
                <a:solidFill>
                  <a:srgbClr val="333333"/>
                </a:solidFill>
                <a:effectLst/>
                <a:latin typeface="Helvetica Neue"/>
              </a:rPr>
              <a:t>ikke</a:t>
            </a:r>
            <a:r>
              <a:rPr lang="nn-NO" b="0" i="0" dirty="0">
                <a:solidFill>
                  <a:srgbClr val="333333"/>
                </a:solidFill>
                <a:effectLst/>
                <a:latin typeface="Helvetica Neue"/>
              </a:rPr>
              <a:t> rett til å </a:t>
            </a:r>
            <a:r>
              <a:rPr lang="nn-NO" b="0" i="0" dirty="0" err="1">
                <a:solidFill>
                  <a:srgbClr val="333333"/>
                </a:solidFill>
                <a:effectLst/>
                <a:latin typeface="Helvetica Neue"/>
              </a:rPr>
              <a:t>velge</a:t>
            </a:r>
            <a:r>
              <a:rPr lang="nn-NO" b="0" i="0" dirty="0">
                <a:solidFill>
                  <a:srgbClr val="333333"/>
                </a:solidFill>
                <a:effectLst/>
                <a:latin typeface="Helvetica Neue"/>
              </a:rPr>
              <a:t> et annet samisk språk i </a:t>
            </a:r>
            <a:r>
              <a:rPr lang="nn-NO" b="0" i="0" dirty="0" err="1">
                <a:solidFill>
                  <a:srgbClr val="333333"/>
                </a:solidFill>
                <a:effectLst/>
                <a:latin typeface="Helvetica Neue"/>
              </a:rPr>
              <a:t>videregående</a:t>
            </a:r>
            <a:r>
              <a:rPr lang="nn-NO" b="0" i="0" dirty="0">
                <a:solidFill>
                  <a:srgbClr val="333333"/>
                </a:solidFill>
                <a:effectLst/>
                <a:latin typeface="Helvetica Neue"/>
              </a:rPr>
              <a:t> opplæring enn de hadde opplæring i på grunnskolen. </a:t>
            </a:r>
          </a:p>
          <a:p>
            <a:pPr algn="l"/>
            <a:r>
              <a:rPr lang="nb-NO" b="0" i="0" dirty="0">
                <a:solidFill>
                  <a:srgbClr val="303030"/>
                </a:solidFill>
                <a:effectLst/>
                <a:latin typeface="Roboto" panose="02000000000000000000" pitchFamily="2" charset="0"/>
              </a:rPr>
              <a:t>Det er også tatt inn i loven at en del av opplæringen i samisk skal tilbys i et samiskspråklig miljø dersom det er nødvendig for at opplæringen skal være pedagogisk forsvarlig. Dette står i ny lov §§ 3-2 og 6-2, og gjelder både i grunnskolen og i videregående. Kommuner og fylkeskommuner må gjøre en konkret vurdering. Regelen viser i hovedsak til tilfeller der opplæringen i samisk blir gitt som fjernundervisning. </a:t>
            </a:r>
          </a:p>
          <a:p>
            <a:pPr algn="l"/>
            <a:endParaRPr lang="nb-NO" noProof="0" dirty="0"/>
          </a:p>
          <a:p>
            <a:r>
              <a:rPr lang="nb-NO" b="1" noProof="0" dirty="0"/>
              <a:t>Rett til opplæring i kvensk/finsk</a:t>
            </a:r>
            <a:endParaRPr lang="nb-NO" b="0" noProof="0" dirty="0"/>
          </a:p>
          <a:p>
            <a:r>
              <a:rPr lang="nb-NO" b="0" i="0" dirty="0">
                <a:solidFill>
                  <a:srgbClr val="303030"/>
                </a:solidFill>
                <a:effectLst/>
                <a:latin typeface="Roboto" panose="02000000000000000000" pitchFamily="2" charset="0"/>
              </a:rPr>
              <a:t>Elever med kvensk/norskfinsk bakgrunn som går på skole i Troms og Finnmark fylke får rett til opplæring i kvensk eller finsk i grunnskolen uavhengig av hvor mange elever per kommune eller skole som ønsker slik opplæring. Dette står i ny lov § 3-3. Der står det at foreldrene velger om elevene skal ha slik opplæring, med unntak av på 8. til 10. trinn der elevene velger selv.  </a:t>
            </a:r>
          </a:p>
          <a:p>
            <a:endParaRPr lang="nb-NO" noProof="0" dirty="0"/>
          </a:p>
          <a:p>
            <a:r>
              <a:rPr lang="nb-NO" b="1" noProof="0" dirty="0"/>
              <a:t>Skriftspråkgrupper:</a:t>
            </a:r>
          </a:p>
          <a:p>
            <a:r>
              <a:rPr lang="nb-NO" noProof="0" dirty="0"/>
              <a:t>Fram til nå har elever på 1. til 7. trinn hatt rett til å få opplæring i en egen gruppe på det skriftspråket kommunen ikke har vedtatt. Med ny opplæringslov utvides retten til opplæring i egen gruppe, til å gjelde også for elever på 8. til 10. trinn. Det er fortsatt sånn at minst ti av elevene på ett av trinnene må ønske å få slik opplæring, og retten holder fram så lenge det er minst seks elever igjen i gruppen. Dette følger av § 3-1 tredje ledd.</a:t>
            </a:r>
          </a:p>
          <a:p>
            <a:endParaRPr lang="nb-NO" noProof="0" dirty="0"/>
          </a:p>
          <a:p>
            <a:r>
              <a:rPr lang="nb-NO" b="1" noProof="0" dirty="0"/>
              <a:t>Opplæring i tegnspråk:</a:t>
            </a:r>
          </a:p>
          <a:p>
            <a:r>
              <a:rPr lang="nb-NO" b="0" i="0" dirty="0">
                <a:solidFill>
                  <a:srgbClr val="303030"/>
                </a:solidFill>
                <a:effectLst/>
                <a:latin typeface="Roboto" panose="02000000000000000000" pitchFamily="2" charset="0"/>
              </a:rPr>
              <a:t>Elever med hørselshemning som går i ordinære videregående skoler og som bruker tolk, skal ha rett til å velge å få opplæring i faget norsk tegnspråk i tillegg. Dette er nytt. Det innebærer også utvidet timetall. Dette står i ny lov § 6-3.</a:t>
            </a:r>
            <a:r>
              <a:rPr lang="nb-NO" b="0" i="1" dirty="0">
                <a:solidFill>
                  <a:srgbClr val="333333"/>
                </a:solidFill>
                <a:effectLst/>
                <a:latin typeface="Helvetica Neue"/>
              </a:rPr>
              <a:t> </a:t>
            </a:r>
            <a:endParaRPr lang="nb-NO" b="1" noProof="0" dirty="0"/>
          </a:p>
        </p:txBody>
      </p:sp>
      <p:sp>
        <p:nvSpPr>
          <p:cNvPr id="4" name="Plassholder for lysbildenummer 3"/>
          <p:cNvSpPr>
            <a:spLocks noGrp="1"/>
          </p:cNvSpPr>
          <p:nvPr>
            <p:ph type="sldNum" sz="quarter" idx="5"/>
          </p:nvPr>
        </p:nvSpPr>
        <p:spPr/>
        <p:txBody>
          <a:bodyPr/>
          <a:lstStyle/>
          <a:p>
            <a:fld id="{D4B5DD92-EFA8-4D31-927F-F50CBB7B10E8}" type="slidenum">
              <a:rPr lang="nb-NO" smtClean="0"/>
              <a:t>14</a:t>
            </a:fld>
            <a:endParaRPr lang="nb-NO"/>
          </a:p>
        </p:txBody>
      </p:sp>
    </p:spTree>
    <p:extLst>
      <p:ext uri="{BB962C8B-B14F-4D97-AF65-F5344CB8AC3E}">
        <p14:creationId xmlns:p14="http://schemas.microsoft.com/office/powerpoint/2010/main" val="3165568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u="none" dirty="0"/>
              <a:t>Mer fleksibilitet og helhetlig opplæring for voksne</a:t>
            </a:r>
          </a:p>
          <a:p>
            <a:r>
              <a:rPr lang="nb-NO" u="none" dirty="0"/>
              <a:t>Opplæringsbehovet skal tilpasses den voksnes behov og livssituasjon. Opplæringen skal bygge på kompetansen den voksne allerede har (realkompetanse) se kap. 18 og 19. Mange rettigheter som også elever har, se s. 9</a:t>
            </a:r>
          </a:p>
          <a:p>
            <a:endParaRPr lang="nb-NO" u="none" dirty="0"/>
          </a:p>
          <a:p>
            <a:r>
              <a:rPr lang="nb-NO" b="1" u="none" dirty="0"/>
              <a:t>Opplæring i og på samisk</a:t>
            </a:r>
          </a:p>
          <a:p>
            <a:pPr marL="0" indent="0" algn="l">
              <a:buFont typeface="Arial" panose="020B0604020202020204" pitchFamily="34" charset="0"/>
              <a:buNone/>
            </a:pPr>
            <a:r>
              <a:rPr lang="nn-NO" b="0" i="0" dirty="0">
                <a:solidFill>
                  <a:srgbClr val="333333"/>
                </a:solidFill>
                <a:effectLst/>
                <a:latin typeface="Open Sans" panose="020B0606030504020204" pitchFamily="34" charset="0"/>
              </a:rPr>
              <a:t>Det er </a:t>
            </a:r>
            <a:r>
              <a:rPr lang="nn-NO" b="0" i="0" dirty="0" err="1">
                <a:solidFill>
                  <a:srgbClr val="333333"/>
                </a:solidFill>
                <a:effectLst/>
                <a:latin typeface="Open Sans" panose="020B0606030504020204" pitchFamily="34" charset="0"/>
              </a:rPr>
              <a:t>lovfestet</a:t>
            </a:r>
            <a:r>
              <a:rPr lang="nn-NO" b="0" i="0" dirty="0">
                <a:solidFill>
                  <a:srgbClr val="333333"/>
                </a:solidFill>
                <a:effectLst/>
                <a:latin typeface="Open Sans" panose="020B0606030504020204" pitchFamily="34" charset="0"/>
              </a:rPr>
              <a:t> en rett til opplæring i samisk for </a:t>
            </a:r>
            <a:r>
              <a:rPr lang="nn-NO" b="0" i="0" dirty="0" err="1">
                <a:solidFill>
                  <a:srgbClr val="333333"/>
                </a:solidFill>
                <a:effectLst/>
                <a:latin typeface="Open Sans" panose="020B0606030504020204" pitchFamily="34" charset="0"/>
              </a:rPr>
              <a:t>samer</a:t>
            </a:r>
            <a:r>
              <a:rPr lang="nn-NO" b="0" i="0" dirty="0">
                <a:solidFill>
                  <a:srgbClr val="333333"/>
                </a:solidFill>
                <a:effectLst/>
                <a:latin typeface="Open Sans" panose="020B0606030504020204" pitchFamily="34" charset="0"/>
              </a:rPr>
              <a:t> i </a:t>
            </a:r>
            <a:r>
              <a:rPr lang="nn-NO" b="0" i="0" dirty="0" err="1">
                <a:solidFill>
                  <a:srgbClr val="333333"/>
                </a:solidFill>
                <a:effectLst/>
                <a:latin typeface="Open Sans" panose="020B0606030504020204" pitchFamily="34" charset="0"/>
              </a:rPr>
              <a:t>forberedende</a:t>
            </a:r>
            <a:r>
              <a:rPr lang="nn-NO" b="0" i="0" dirty="0">
                <a:solidFill>
                  <a:srgbClr val="333333"/>
                </a:solidFill>
                <a:effectLst/>
                <a:latin typeface="Open Sans" panose="020B0606030504020204" pitchFamily="34" charset="0"/>
              </a:rPr>
              <a:t> og vidaregåande opplæring for </a:t>
            </a:r>
            <a:r>
              <a:rPr lang="nn-NO" b="0" i="0" dirty="0" err="1">
                <a:solidFill>
                  <a:srgbClr val="333333"/>
                </a:solidFill>
                <a:effectLst/>
                <a:latin typeface="Open Sans" panose="020B0606030504020204" pitchFamily="34" charset="0"/>
              </a:rPr>
              <a:t>voksne</a:t>
            </a:r>
            <a:r>
              <a:rPr lang="nn-NO" b="0" i="0" dirty="0">
                <a:solidFill>
                  <a:srgbClr val="333333"/>
                </a:solidFill>
                <a:effectLst/>
                <a:latin typeface="Open Sans" panose="020B0606030504020204" pitchFamily="34" charset="0"/>
              </a:rPr>
              <a:t>, og rett til opplæring på samisk i </a:t>
            </a:r>
            <a:r>
              <a:rPr lang="nn-NO" b="0" i="0" dirty="0" err="1">
                <a:solidFill>
                  <a:srgbClr val="333333"/>
                </a:solidFill>
                <a:effectLst/>
                <a:latin typeface="Open Sans" panose="020B0606030504020204" pitchFamily="34" charset="0"/>
              </a:rPr>
              <a:t>foreberedende</a:t>
            </a:r>
            <a:r>
              <a:rPr lang="nn-NO" b="0" i="0" dirty="0">
                <a:solidFill>
                  <a:srgbClr val="333333"/>
                </a:solidFill>
                <a:effectLst/>
                <a:latin typeface="Open Sans" panose="020B0606030504020204" pitchFamily="34" charset="0"/>
              </a:rPr>
              <a:t> opplæring for </a:t>
            </a:r>
            <a:r>
              <a:rPr lang="nn-NO" b="0" i="0" dirty="0" err="1">
                <a:solidFill>
                  <a:srgbClr val="333333"/>
                </a:solidFill>
                <a:effectLst/>
                <a:latin typeface="Open Sans" panose="020B0606030504020204" pitchFamily="34" charset="0"/>
              </a:rPr>
              <a:t>voksne</a:t>
            </a:r>
            <a:r>
              <a:rPr lang="nn-NO" b="0" i="0" dirty="0">
                <a:solidFill>
                  <a:srgbClr val="333333"/>
                </a:solidFill>
                <a:effectLst/>
                <a:latin typeface="Open Sans" panose="020B0606030504020204" pitchFamily="34" charset="0"/>
              </a:rPr>
              <a:t> i forvaltningsområdet for samiske språk når det er nødvendig for å sikre den </a:t>
            </a:r>
            <a:r>
              <a:rPr lang="nn-NO" b="0" i="0" dirty="0" err="1">
                <a:solidFill>
                  <a:srgbClr val="333333"/>
                </a:solidFill>
                <a:effectLst/>
                <a:latin typeface="Open Sans" panose="020B0606030504020204" pitchFamily="34" charset="0"/>
              </a:rPr>
              <a:t>voksne</a:t>
            </a:r>
            <a:r>
              <a:rPr lang="nn-NO" b="0" i="0" dirty="0">
                <a:solidFill>
                  <a:srgbClr val="333333"/>
                </a:solidFill>
                <a:effectLst/>
                <a:latin typeface="Open Sans" panose="020B0606030504020204" pitchFamily="34" charset="0"/>
              </a:rPr>
              <a:t> forsvarleg opplæring (§ 19-4, punkt 43.19 i proposisjonen)</a:t>
            </a:r>
            <a:r>
              <a:rPr lang="nn-NO" b="0" i="0" dirty="0">
                <a:solidFill>
                  <a:srgbClr val="333333"/>
                </a:solidFill>
                <a:effectLst/>
                <a:latin typeface="Helvetica Neue"/>
              </a:rPr>
              <a:t>. Med </a:t>
            </a:r>
            <a:r>
              <a:rPr lang="nn-NO" b="0" i="0" dirty="0" err="1">
                <a:solidFill>
                  <a:srgbClr val="333333"/>
                </a:solidFill>
                <a:effectLst/>
                <a:latin typeface="Helvetica Neue"/>
              </a:rPr>
              <a:t>samer</a:t>
            </a:r>
            <a:r>
              <a:rPr lang="nn-NO" b="0" i="0" dirty="0">
                <a:solidFill>
                  <a:srgbClr val="333333"/>
                </a:solidFill>
                <a:effectLst/>
                <a:latin typeface="Helvetica Neue"/>
              </a:rPr>
              <a:t> </a:t>
            </a:r>
            <a:r>
              <a:rPr lang="nn-NO" b="0" i="0" dirty="0" err="1">
                <a:solidFill>
                  <a:srgbClr val="333333"/>
                </a:solidFill>
                <a:effectLst/>
                <a:latin typeface="Helvetica Neue"/>
              </a:rPr>
              <a:t>menes</a:t>
            </a:r>
            <a:r>
              <a:rPr lang="nn-NO" b="0" i="0" dirty="0">
                <a:solidFill>
                  <a:srgbClr val="333333"/>
                </a:solidFill>
                <a:effectLst/>
                <a:latin typeface="Helvetica Neue"/>
              </a:rPr>
              <a:t> de som kan skrivast inn i Sametingets </a:t>
            </a:r>
            <a:r>
              <a:rPr lang="nn-NO" b="0" i="0" dirty="0" err="1">
                <a:solidFill>
                  <a:srgbClr val="333333"/>
                </a:solidFill>
                <a:effectLst/>
                <a:latin typeface="Helvetica Neue"/>
              </a:rPr>
              <a:t>valgmanntal</a:t>
            </a:r>
            <a:r>
              <a:rPr lang="nn-NO" b="0" i="0" dirty="0">
                <a:solidFill>
                  <a:srgbClr val="333333"/>
                </a:solidFill>
                <a:effectLst/>
                <a:latin typeface="Helvetica Neue"/>
              </a:rPr>
              <a:t> jf. </a:t>
            </a:r>
            <a:r>
              <a:rPr lang="nn-NO" b="0" i="0" u="none" strike="noStrike" dirty="0">
                <a:solidFill>
                  <a:srgbClr val="DB142C"/>
                </a:solidFill>
                <a:effectLst/>
                <a:latin typeface="Helvetica Neue"/>
                <a:hlinkClick r:id="rId3"/>
              </a:rPr>
              <a:t>samelova § 2-6</a:t>
            </a:r>
            <a:r>
              <a:rPr lang="nn-NO" b="0" i="0" dirty="0">
                <a:solidFill>
                  <a:srgbClr val="333333"/>
                </a:solidFill>
                <a:effectLst/>
                <a:latin typeface="Helvetica Neue"/>
              </a:rPr>
              <a:t> første ledd, og barna </a:t>
            </a:r>
            <a:r>
              <a:rPr lang="nn-NO" b="0" i="0" dirty="0" err="1">
                <a:solidFill>
                  <a:srgbClr val="333333"/>
                </a:solidFill>
                <a:effectLst/>
                <a:latin typeface="Helvetica Neue"/>
              </a:rPr>
              <a:t>deres</a:t>
            </a:r>
            <a:r>
              <a:rPr lang="nn-NO" b="0" i="0" dirty="0">
                <a:solidFill>
                  <a:srgbClr val="333333"/>
                </a:solidFill>
                <a:effectLst/>
                <a:latin typeface="Helvetica Neue"/>
              </a:rPr>
              <a:t>. Det er </a:t>
            </a:r>
            <a:r>
              <a:rPr lang="nn-NO" b="0" i="0" dirty="0" err="1">
                <a:solidFill>
                  <a:srgbClr val="333333"/>
                </a:solidFill>
                <a:effectLst/>
                <a:latin typeface="Helvetica Neue"/>
              </a:rPr>
              <a:t>ikke</a:t>
            </a:r>
            <a:r>
              <a:rPr lang="nn-NO" b="0" i="0" dirty="0">
                <a:solidFill>
                  <a:srgbClr val="333333"/>
                </a:solidFill>
                <a:effectLst/>
                <a:latin typeface="Helvetica Neue"/>
              </a:rPr>
              <a:t> krav om at man faktisk er registrert i </a:t>
            </a:r>
            <a:r>
              <a:rPr lang="nn-NO" b="0" i="0" dirty="0" err="1">
                <a:solidFill>
                  <a:srgbClr val="333333"/>
                </a:solidFill>
                <a:effectLst/>
                <a:latin typeface="Helvetica Neue"/>
              </a:rPr>
              <a:t>valgmanntallet</a:t>
            </a:r>
            <a:r>
              <a:rPr lang="nn-NO" b="0" i="0" dirty="0">
                <a:solidFill>
                  <a:srgbClr val="333333"/>
                </a:solidFill>
                <a:effectLst/>
                <a:latin typeface="Helvetica Neue"/>
              </a:rPr>
              <a:t>, jf. «kan». Retten til opplæring på samisk i </a:t>
            </a:r>
            <a:r>
              <a:rPr lang="nn-NO" b="0" i="0" dirty="0" err="1">
                <a:solidFill>
                  <a:srgbClr val="333333"/>
                </a:solidFill>
                <a:effectLst/>
                <a:latin typeface="Helvetica Neue"/>
              </a:rPr>
              <a:t>opplæringen</a:t>
            </a:r>
            <a:r>
              <a:rPr lang="nn-NO" b="0" i="0" dirty="0">
                <a:solidFill>
                  <a:srgbClr val="333333"/>
                </a:solidFill>
                <a:effectLst/>
                <a:latin typeface="Helvetica Neue"/>
              </a:rPr>
              <a:t> for </a:t>
            </a:r>
            <a:r>
              <a:rPr lang="nn-NO" b="0" i="0" dirty="0" err="1">
                <a:solidFill>
                  <a:srgbClr val="333333"/>
                </a:solidFill>
                <a:effectLst/>
                <a:latin typeface="Helvetica Neue"/>
              </a:rPr>
              <a:t>voksne</a:t>
            </a:r>
            <a:r>
              <a:rPr lang="nn-NO" b="0" i="0" dirty="0">
                <a:solidFill>
                  <a:srgbClr val="333333"/>
                </a:solidFill>
                <a:effectLst/>
                <a:latin typeface="Helvetica Neue"/>
              </a:rPr>
              <a:t> er </a:t>
            </a:r>
            <a:r>
              <a:rPr lang="nn-NO" b="0" i="0" dirty="0" err="1">
                <a:solidFill>
                  <a:srgbClr val="333333"/>
                </a:solidFill>
                <a:effectLst/>
                <a:latin typeface="Helvetica Neue"/>
              </a:rPr>
              <a:t>ikke</a:t>
            </a:r>
            <a:r>
              <a:rPr lang="nn-NO" b="0" i="0" dirty="0">
                <a:solidFill>
                  <a:srgbClr val="333333"/>
                </a:solidFill>
                <a:effectLst/>
                <a:latin typeface="Helvetica Neue"/>
              </a:rPr>
              <a:t> den </a:t>
            </a:r>
            <a:r>
              <a:rPr lang="nn-NO" b="0" i="0" dirty="0" err="1">
                <a:solidFill>
                  <a:srgbClr val="333333"/>
                </a:solidFill>
                <a:effectLst/>
                <a:latin typeface="Helvetica Neue"/>
              </a:rPr>
              <a:t>samme</a:t>
            </a:r>
            <a:r>
              <a:rPr lang="nn-NO" b="0" i="0" dirty="0">
                <a:solidFill>
                  <a:srgbClr val="333333"/>
                </a:solidFill>
                <a:effectLst/>
                <a:latin typeface="Helvetica Neue"/>
              </a:rPr>
              <a:t> som retten til opplæring på samisk for barn og unge etter </a:t>
            </a:r>
            <a:r>
              <a:rPr lang="nn-NO" b="0" i="0" u="none" strike="noStrike" dirty="0">
                <a:solidFill>
                  <a:srgbClr val="DB142C"/>
                </a:solidFill>
                <a:effectLst/>
                <a:latin typeface="Helvetica Neue"/>
                <a:hlinkClick r:id="rId4"/>
              </a:rPr>
              <a:t>§ 3-2</a:t>
            </a:r>
            <a:r>
              <a:rPr lang="nn-NO" b="0" i="0" dirty="0">
                <a:solidFill>
                  <a:srgbClr val="333333"/>
                </a:solidFill>
                <a:effectLst/>
                <a:latin typeface="Helvetica Neue"/>
              </a:rPr>
              <a:t>. Vilkåret for retten til opplæring på samisk er at det er «nødvendig for å få forsvarleg utbytte av opplæringa». Retten er altså </a:t>
            </a:r>
            <a:r>
              <a:rPr lang="nn-NO" b="0" i="0" dirty="0" err="1">
                <a:solidFill>
                  <a:srgbClr val="333333"/>
                </a:solidFill>
                <a:effectLst/>
                <a:latin typeface="Helvetica Neue"/>
              </a:rPr>
              <a:t>ikke</a:t>
            </a:r>
            <a:r>
              <a:rPr lang="nn-NO" b="0" i="0" dirty="0">
                <a:solidFill>
                  <a:srgbClr val="333333"/>
                </a:solidFill>
                <a:effectLst/>
                <a:latin typeface="Helvetica Neue"/>
              </a:rPr>
              <a:t> den </a:t>
            </a:r>
            <a:r>
              <a:rPr lang="nn-NO" b="0" i="0" dirty="0" err="1">
                <a:solidFill>
                  <a:srgbClr val="333333"/>
                </a:solidFill>
                <a:effectLst/>
                <a:latin typeface="Helvetica Neue"/>
              </a:rPr>
              <a:t>samme</a:t>
            </a:r>
            <a:r>
              <a:rPr lang="nn-NO" b="0" i="0" dirty="0">
                <a:solidFill>
                  <a:srgbClr val="333333"/>
                </a:solidFill>
                <a:effectLst/>
                <a:latin typeface="Helvetica Neue"/>
              </a:rPr>
              <a:t> som retten til opplæring på samisk for barn og unge etter § 3-2. I praksis har </a:t>
            </a:r>
            <a:r>
              <a:rPr lang="nn-NO" b="0" i="0" dirty="0" err="1">
                <a:solidFill>
                  <a:srgbClr val="333333"/>
                </a:solidFill>
                <a:effectLst/>
                <a:latin typeface="Helvetica Neue"/>
              </a:rPr>
              <a:t>deltakere</a:t>
            </a:r>
            <a:r>
              <a:rPr lang="nn-NO" b="0" i="0" dirty="0">
                <a:solidFill>
                  <a:srgbClr val="333333"/>
                </a:solidFill>
                <a:effectLst/>
                <a:latin typeface="Helvetica Neue"/>
              </a:rPr>
              <a:t> i </a:t>
            </a:r>
            <a:r>
              <a:rPr lang="nn-NO" b="0" i="0" dirty="0" err="1">
                <a:solidFill>
                  <a:srgbClr val="333333"/>
                </a:solidFill>
                <a:effectLst/>
                <a:latin typeface="Helvetica Neue"/>
              </a:rPr>
              <a:t>opplæringen</a:t>
            </a:r>
            <a:r>
              <a:rPr lang="nn-NO" b="0" i="0" dirty="0">
                <a:solidFill>
                  <a:srgbClr val="333333"/>
                </a:solidFill>
                <a:effectLst/>
                <a:latin typeface="Helvetica Neue"/>
              </a:rPr>
              <a:t> for </a:t>
            </a:r>
            <a:r>
              <a:rPr lang="nn-NO" b="0" i="0" dirty="0" err="1">
                <a:solidFill>
                  <a:srgbClr val="333333"/>
                </a:solidFill>
                <a:effectLst/>
                <a:latin typeface="Helvetica Neue"/>
              </a:rPr>
              <a:t>voksne</a:t>
            </a:r>
            <a:r>
              <a:rPr lang="nn-NO" b="0" i="0" dirty="0">
                <a:solidFill>
                  <a:srgbClr val="333333"/>
                </a:solidFill>
                <a:effectLst/>
                <a:latin typeface="Helvetica Neue"/>
              </a:rPr>
              <a:t> </a:t>
            </a:r>
            <a:r>
              <a:rPr lang="nn-NO" b="0" i="0" dirty="0" err="1">
                <a:solidFill>
                  <a:srgbClr val="333333"/>
                </a:solidFill>
                <a:effectLst/>
                <a:latin typeface="Helvetica Neue"/>
              </a:rPr>
              <a:t>bare</a:t>
            </a:r>
            <a:r>
              <a:rPr lang="nn-NO" b="0" i="0" dirty="0">
                <a:solidFill>
                  <a:srgbClr val="333333"/>
                </a:solidFill>
                <a:effectLst/>
                <a:latin typeface="Helvetica Neue"/>
              </a:rPr>
              <a:t> rett til opplæring på samisk dersom de </a:t>
            </a:r>
            <a:r>
              <a:rPr lang="nn-NO" b="0" i="0" dirty="0" err="1">
                <a:solidFill>
                  <a:srgbClr val="333333"/>
                </a:solidFill>
                <a:effectLst/>
                <a:latin typeface="Helvetica Neue"/>
              </a:rPr>
              <a:t>ikke</a:t>
            </a:r>
            <a:r>
              <a:rPr lang="nn-NO" b="0" i="0" dirty="0">
                <a:solidFill>
                  <a:srgbClr val="333333"/>
                </a:solidFill>
                <a:effectLst/>
                <a:latin typeface="Helvetica Neue"/>
              </a:rPr>
              <a:t> kan følge </a:t>
            </a:r>
            <a:r>
              <a:rPr lang="nn-NO" b="0" i="0" dirty="0" err="1">
                <a:solidFill>
                  <a:srgbClr val="333333"/>
                </a:solidFill>
                <a:effectLst/>
                <a:latin typeface="Helvetica Neue"/>
              </a:rPr>
              <a:t>opplæringen</a:t>
            </a:r>
            <a:r>
              <a:rPr lang="nn-NO" b="0" i="0" dirty="0">
                <a:solidFill>
                  <a:srgbClr val="333333"/>
                </a:solidFill>
                <a:effectLst/>
                <a:latin typeface="Helvetica Neue"/>
              </a:rPr>
              <a:t> på norsk. </a:t>
            </a:r>
          </a:p>
          <a:p>
            <a:pPr marL="0" indent="0" algn="l">
              <a:buFont typeface="Arial" panose="020B0604020202020204" pitchFamily="34" charset="0"/>
              <a:buNone/>
            </a:pPr>
            <a:endParaRPr lang="nn-NO" b="0" i="0" dirty="0">
              <a:solidFill>
                <a:srgbClr val="333333"/>
              </a:solidFill>
              <a:effectLst/>
              <a:latin typeface="Open Sans" panose="020B0606030504020204" pitchFamily="34" charset="0"/>
            </a:endParaRPr>
          </a:p>
          <a:p>
            <a:pPr marL="0" indent="0" algn="l">
              <a:buFont typeface="Arial" panose="020B0604020202020204" pitchFamily="34" charset="0"/>
              <a:buNone/>
            </a:pPr>
            <a:r>
              <a:rPr lang="nn-NO" b="1" i="0" dirty="0">
                <a:solidFill>
                  <a:srgbClr val="333333"/>
                </a:solidFill>
                <a:effectLst/>
                <a:latin typeface="Open Sans" panose="020B0606030504020204" pitchFamily="34" charset="0"/>
              </a:rPr>
              <a:t>Opplæring i </a:t>
            </a:r>
            <a:r>
              <a:rPr lang="nn-NO" b="1" i="0" dirty="0" err="1">
                <a:solidFill>
                  <a:srgbClr val="333333"/>
                </a:solidFill>
                <a:effectLst/>
                <a:latin typeface="Open Sans" panose="020B0606030504020204" pitchFamily="34" charset="0"/>
              </a:rPr>
              <a:t>tegnspråk</a:t>
            </a:r>
            <a:endParaRPr lang="nn-NO" b="1" i="0" dirty="0">
              <a:solidFill>
                <a:srgbClr val="333333"/>
              </a:solidFill>
              <a:effectLst/>
              <a:latin typeface="Open Sans" panose="020B0606030504020204" pitchFamily="34" charset="0"/>
            </a:endParaRPr>
          </a:p>
          <a:p>
            <a:pPr marL="0" indent="0" algn="l">
              <a:buFont typeface="Arial" panose="020B0604020202020204" pitchFamily="34" charset="0"/>
              <a:buNone/>
            </a:pPr>
            <a:r>
              <a:rPr lang="nn-NO" b="0" i="0" dirty="0">
                <a:solidFill>
                  <a:srgbClr val="333333"/>
                </a:solidFill>
                <a:effectLst/>
                <a:latin typeface="Open Sans" panose="020B0606030504020204" pitchFamily="34" charset="0"/>
              </a:rPr>
              <a:t>Det er innført en rett til opplæring i teiknspråk for </a:t>
            </a:r>
            <a:r>
              <a:rPr lang="nb-NO" noProof="0" dirty="0"/>
              <a:t>deltakere med hørselshemming, og rett til opplæring ved bruk av tegnspråktolk </a:t>
            </a:r>
            <a:r>
              <a:rPr lang="nb-NO" b="0" noProof="0" dirty="0"/>
              <a:t>eller på </a:t>
            </a:r>
            <a:r>
              <a:rPr lang="nb-NO" noProof="0" dirty="0"/>
              <a:t>tegnspråk (§ 19-9).</a:t>
            </a:r>
            <a:r>
              <a:rPr lang="nn-NO" b="0" i="0" dirty="0">
                <a:solidFill>
                  <a:srgbClr val="333333"/>
                </a:solidFill>
                <a:effectLst/>
                <a:latin typeface="Helvetica Neue"/>
              </a:rPr>
              <a:t> </a:t>
            </a:r>
            <a:r>
              <a:rPr lang="nn-NO" b="0" i="0" dirty="0" err="1">
                <a:solidFill>
                  <a:srgbClr val="333333"/>
                </a:solidFill>
                <a:effectLst/>
                <a:latin typeface="Helvetica Neue"/>
              </a:rPr>
              <a:t>Voksne</a:t>
            </a:r>
            <a:r>
              <a:rPr lang="nn-NO" b="0" i="0" dirty="0">
                <a:solidFill>
                  <a:srgbClr val="333333"/>
                </a:solidFill>
                <a:effectLst/>
                <a:latin typeface="Helvetica Neue"/>
              </a:rPr>
              <a:t> </a:t>
            </a:r>
            <a:r>
              <a:rPr lang="nn-NO" b="0" i="0" dirty="0" err="1">
                <a:solidFill>
                  <a:srgbClr val="333333"/>
                </a:solidFill>
                <a:effectLst/>
                <a:latin typeface="Helvetica Neue"/>
              </a:rPr>
              <a:t>deltakere</a:t>
            </a:r>
            <a:r>
              <a:rPr lang="nn-NO" b="0" i="0" dirty="0">
                <a:solidFill>
                  <a:srgbClr val="333333"/>
                </a:solidFill>
                <a:effectLst/>
                <a:latin typeface="Helvetica Neue"/>
              </a:rPr>
              <a:t> har </a:t>
            </a:r>
            <a:r>
              <a:rPr lang="nn-NO" b="0" i="0" dirty="0" err="1">
                <a:solidFill>
                  <a:srgbClr val="333333"/>
                </a:solidFill>
                <a:effectLst/>
                <a:latin typeface="Helvetica Neue"/>
              </a:rPr>
              <a:t>ikke</a:t>
            </a:r>
            <a:r>
              <a:rPr lang="nn-NO" b="0" i="0" dirty="0">
                <a:solidFill>
                  <a:srgbClr val="333333"/>
                </a:solidFill>
                <a:effectLst/>
                <a:latin typeface="Helvetica Neue"/>
              </a:rPr>
              <a:t> rett til eit visst </a:t>
            </a:r>
            <a:r>
              <a:rPr lang="nn-NO" b="0" i="0" dirty="0" err="1">
                <a:solidFill>
                  <a:srgbClr val="333333"/>
                </a:solidFill>
                <a:effectLst/>
                <a:latin typeface="Helvetica Neue"/>
              </a:rPr>
              <a:t>antall</a:t>
            </a:r>
            <a:r>
              <a:rPr lang="nn-NO" b="0" i="0" dirty="0">
                <a:solidFill>
                  <a:srgbClr val="333333"/>
                </a:solidFill>
                <a:effectLst/>
                <a:latin typeface="Helvetica Neue"/>
              </a:rPr>
              <a:t> timer med opplæring i norsk </a:t>
            </a:r>
            <a:r>
              <a:rPr lang="nn-NO" b="0" i="0" dirty="0" err="1">
                <a:solidFill>
                  <a:srgbClr val="333333"/>
                </a:solidFill>
                <a:effectLst/>
                <a:latin typeface="Helvetica Neue"/>
              </a:rPr>
              <a:t>tegnspråk</a:t>
            </a:r>
            <a:r>
              <a:rPr lang="nn-NO" b="0" i="0" dirty="0">
                <a:solidFill>
                  <a:srgbClr val="333333"/>
                </a:solidFill>
                <a:effectLst/>
                <a:latin typeface="Helvetica Neue"/>
              </a:rPr>
              <a:t>. </a:t>
            </a:r>
            <a:r>
              <a:rPr lang="nn-NO" b="0" i="0" dirty="0" err="1">
                <a:solidFill>
                  <a:srgbClr val="333333"/>
                </a:solidFill>
                <a:effectLst/>
                <a:latin typeface="Helvetica Neue"/>
              </a:rPr>
              <a:t>Deltakerne</a:t>
            </a:r>
            <a:r>
              <a:rPr lang="nn-NO" b="0" i="0" dirty="0">
                <a:solidFill>
                  <a:srgbClr val="333333"/>
                </a:solidFill>
                <a:effectLst/>
                <a:latin typeface="Helvetica Neue"/>
              </a:rPr>
              <a:t> har </a:t>
            </a:r>
            <a:r>
              <a:rPr lang="nn-NO" b="0" i="0" dirty="0" err="1">
                <a:solidFill>
                  <a:srgbClr val="333333"/>
                </a:solidFill>
                <a:effectLst/>
                <a:latin typeface="Helvetica Neue"/>
              </a:rPr>
              <a:t>bare</a:t>
            </a:r>
            <a:r>
              <a:rPr lang="nn-NO" b="0" i="0" dirty="0">
                <a:solidFill>
                  <a:srgbClr val="333333"/>
                </a:solidFill>
                <a:effectLst/>
                <a:latin typeface="Helvetica Neue"/>
              </a:rPr>
              <a:t> rett til å få opplæring på </a:t>
            </a:r>
            <a:r>
              <a:rPr lang="nn-NO" b="0" i="0" dirty="0" err="1">
                <a:solidFill>
                  <a:srgbClr val="333333"/>
                </a:solidFill>
                <a:effectLst/>
                <a:latin typeface="Helvetica Neue"/>
              </a:rPr>
              <a:t>tegnspråk</a:t>
            </a:r>
            <a:r>
              <a:rPr lang="nn-NO" b="0" i="0" dirty="0">
                <a:solidFill>
                  <a:srgbClr val="333333"/>
                </a:solidFill>
                <a:effectLst/>
                <a:latin typeface="Helvetica Neue"/>
              </a:rPr>
              <a:t>, altså opplæring gitt av en </a:t>
            </a:r>
            <a:r>
              <a:rPr lang="nn-NO" b="0" i="0" dirty="0" err="1">
                <a:solidFill>
                  <a:srgbClr val="333333"/>
                </a:solidFill>
                <a:effectLst/>
                <a:latin typeface="Helvetica Neue"/>
              </a:rPr>
              <a:t>tegnspråklig</a:t>
            </a:r>
            <a:r>
              <a:rPr lang="nn-NO" b="0" i="0" dirty="0">
                <a:solidFill>
                  <a:srgbClr val="333333"/>
                </a:solidFill>
                <a:effectLst/>
                <a:latin typeface="Helvetica Neue"/>
              </a:rPr>
              <a:t> lærer, dersom det finnes slike </a:t>
            </a:r>
            <a:r>
              <a:rPr lang="nn-NO" b="0" i="0" dirty="0" err="1">
                <a:solidFill>
                  <a:srgbClr val="333333"/>
                </a:solidFill>
                <a:effectLst/>
                <a:latin typeface="Helvetica Neue"/>
              </a:rPr>
              <a:t>tilbud</a:t>
            </a:r>
            <a:r>
              <a:rPr lang="nn-NO" b="0" i="0" dirty="0">
                <a:solidFill>
                  <a:srgbClr val="333333"/>
                </a:solidFill>
                <a:effectLst/>
                <a:latin typeface="Helvetica Neue"/>
              </a:rPr>
              <a:t> som den </a:t>
            </a:r>
            <a:r>
              <a:rPr lang="nn-NO" b="0" i="0" dirty="0" err="1">
                <a:solidFill>
                  <a:srgbClr val="333333"/>
                </a:solidFill>
                <a:effectLst/>
                <a:latin typeface="Helvetica Neue"/>
              </a:rPr>
              <a:t>voksne</a:t>
            </a:r>
            <a:r>
              <a:rPr lang="nn-NO" b="0" i="0" dirty="0">
                <a:solidFill>
                  <a:srgbClr val="333333"/>
                </a:solidFill>
                <a:effectLst/>
                <a:latin typeface="Helvetica Neue"/>
              </a:rPr>
              <a:t> blir tatt inn til. </a:t>
            </a:r>
          </a:p>
          <a:p>
            <a:pPr marL="0" indent="0" algn="l">
              <a:buFont typeface="Arial" panose="020B0604020202020204" pitchFamily="34" charset="0"/>
              <a:buNone/>
            </a:pPr>
            <a:endParaRPr lang="nn-NO" b="0" i="0" dirty="0">
              <a:solidFill>
                <a:srgbClr val="333333"/>
              </a:solidFill>
              <a:effectLst/>
              <a:latin typeface="Helvetica Neue"/>
            </a:endParaRPr>
          </a:p>
          <a:p>
            <a:pPr marL="0" indent="0" algn="l">
              <a:buFont typeface="Arial" panose="020B0604020202020204" pitchFamily="34" charset="0"/>
              <a:buNone/>
            </a:pPr>
            <a:r>
              <a:rPr lang="nb-NO" b="1" noProof="0" dirty="0"/>
              <a:t>Opplæring i punktskrift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noProof="0" dirty="0"/>
              <a:t>Deltakere har rett til opplæring i punktskrift etter §§ 3-5 og 6-4 (§ 19-10 og punkt 43.21 i </a:t>
            </a:r>
            <a:r>
              <a:rPr lang="nb-NO" noProof="0" dirty="0" err="1"/>
              <a:t>prop</a:t>
            </a:r>
            <a:r>
              <a:rPr lang="nb-NO" noProof="0" dirty="0"/>
              <a:t>.). De har også rett til mobilitetstrening, men ikke et visst antall timer.</a:t>
            </a:r>
          </a:p>
          <a:p>
            <a:pPr marL="0" indent="0" algn="l">
              <a:buFont typeface="Arial" panose="020B0604020202020204" pitchFamily="34" charset="0"/>
              <a:buNone/>
            </a:pPr>
            <a:endParaRPr lang="nn-NO" b="0" i="0" dirty="0">
              <a:solidFill>
                <a:srgbClr val="333333"/>
              </a:solidFill>
              <a:effectLst/>
              <a:latin typeface="Open Sans" panose="020B0606030504020204" pitchFamily="34" charset="0"/>
            </a:endParaRPr>
          </a:p>
          <a:p>
            <a:pPr marL="0" indent="0" algn="l">
              <a:buFont typeface="Arial" panose="020B0604020202020204" pitchFamily="34" charset="0"/>
              <a:buNone/>
            </a:pPr>
            <a:r>
              <a:rPr lang="nn-NO" b="1" i="0" dirty="0">
                <a:solidFill>
                  <a:srgbClr val="333333"/>
                </a:solidFill>
                <a:effectLst/>
                <a:latin typeface="Open Sans" panose="020B0606030504020204" pitchFamily="34" charset="0"/>
              </a:rPr>
              <a:t>Særskilt språkopplæring og </a:t>
            </a:r>
            <a:r>
              <a:rPr lang="nn-NO" b="1" i="0" dirty="0" err="1">
                <a:solidFill>
                  <a:srgbClr val="333333"/>
                </a:solidFill>
                <a:effectLst/>
                <a:latin typeface="Open Sans" panose="020B0606030504020204" pitchFamily="34" charset="0"/>
              </a:rPr>
              <a:t>forsterket</a:t>
            </a:r>
            <a:r>
              <a:rPr lang="nn-NO" b="1" i="0" dirty="0">
                <a:solidFill>
                  <a:srgbClr val="333333"/>
                </a:solidFill>
                <a:effectLst/>
                <a:latin typeface="Open Sans" panose="020B0606030504020204" pitchFamily="34" charset="0"/>
              </a:rPr>
              <a:t> opplæring i norsk</a:t>
            </a:r>
          </a:p>
          <a:p>
            <a:pPr marL="0" indent="0" algn="l">
              <a:buFont typeface="Arial" panose="020B0604020202020204" pitchFamily="34" charset="0"/>
              <a:buNone/>
            </a:pPr>
            <a:r>
              <a:rPr lang="nn-NO" b="0" i="0" dirty="0">
                <a:solidFill>
                  <a:srgbClr val="333333"/>
                </a:solidFill>
                <a:effectLst/>
                <a:latin typeface="Open Sans" panose="020B0606030504020204" pitchFamily="34" charset="0"/>
              </a:rPr>
              <a:t>Det er </a:t>
            </a:r>
            <a:r>
              <a:rPr lang="nn-NO" b="0" i="0" dirty="0" err="1">
                <a:solidFill>
                  <a:srgbClr val="333333"/>
                </a:solidFill>
                <a:effectLst/>
                <a:latin typeface="Open Sans" panose="020B0606030504020204" pitchFamily="34" charset="0"/>
              </a:rPr>
              <a:t>lovfestet</a:t>
            </a:r>
            <a:r>
              <a:rPr lang="nn-NO" b="0" i="0" dirty="0">
                <a:solidFill>
                  <a:srgbClr val="333333"/>
                </a:solidFill>
                <a:effectLst/>
                <a:latin typeface="Open Sans" panose="020B0606030504020204" pitchFamily="34" charset="0"/>
              </a:rPr>
              <a:t> en rett til særskild språkopplæring i </a:t>
            </a:r>
            <a:r>
              <a:rPr lang="nn-NO" b="0" i="0" dirty="0" err="1">
                <a:solidFill>
                  <a:srgbClr val="333333"/>
                </a:solidFill>
                <a:effectLst/>
                <a:latin typeface="Open Sans" panose="020B0606030504020204" pitchFamily="34" charset="0"/>
              </a:rPr>
              <a:t>forberedende</a:t>
            </a:r>
            <a:r>
              <a:rPr lang="nn-NO" b="0" i="0" dirty="0">
                <a:solidFill>
                  <a:srgbClr val="333333"/>
                </a:solidFill>
                <a:effectLst/>
                <a:latin typeface="Open Sans" panose="020B0606030504020204" pitchFamily="34" charset="0"/>
              </a:rPr>
              <a:t> opplæring for </a:t>
            </a:r>
            <a:r>
              <a:rPr lang="nn-NO" b="0" i="0" dirty="0" err="1">
                <a:solidFill>
                  <a:srgbClr val="333333"/>
                </a:solidFill>
                <a:effectLst/>
                <a:latin typeface="Open Sans" panose="020B0606030504020204" pitchFamily="34" charset="0"/>
              </a:rPr>
              <a:t>voksne</a:t>
            </a:r>
            <a:r>
              <a:rPr lang="nn-NO" b="0" i="0" dirty="0">
                <a:solidFill>
                  <a:srgbClr val="333333"/>
                </a:solidFill>
                <a:effectLst/>
                <a:latin typeface="Open Sans" panose="020B0606030504020204" pitchFamily="34" charset="0"/>
              </a:rPr>
              <a:t> (§ 19-8, og punkt 43.20 i </a:t>
            </a:r>
            <a:r>
              <a:rPr lang="nn-NO" b="0" i="0" dirty="0" err="1">
                <a:solidFill>
                  <a:srgbClr val="333333"/>
                </a:solidFill>
                <a:effectLst/>
                <a:latin typeface="Open Sans" panose="020B0606030504020204" pitchFamily="34" charset="0"/>
              </a:rPr>
              <a:t>prop</a:t>
            </a:r>
            <a:r>
              <a:rPr lang="nn-NO" b="0" i="0" dirty="0">
                <a:solidFill>
                  <a:srgbClr val="333333"/>
                </a:solidFill>
                <a:effectLst/>
                <a:latin typeface="Open Sans" panose="020B0606030504020204" pitchFamily="34" charset="0"/>
              </a:rPr>
              <a:t>.). Se også ny lov § 3-6.</a:t>
            </a:r>
          </a:p>
          <a:p>
            <a:pPr marL="0" indent="0" algn="l">
              <a:buFont typeface="Arial" panose="020B0604020202020204" pitchFamily="34" charset="0"/>
              <a:buNone/>
            </a:pPr>
            <a:r>
              <a:rPr lang="nn-NO" b="0" i="0" dirty="0">
                <a:solidFill>
                  <a:srgbClr val="333333"/>
                </a:solidFill>
                <a:effectLst/>
                <a:latin typeface="Open Sans" panose="020B0606030504020204" pitchFamily="34" charset="0"/>
              </a:rPr>
              <a:t>Det er også innført en rett til </a:t>
            </a:r>
            <a:r>
              <a:rPr lang="nn-NO" b="0" i="0" dirty="0" err="1">
                <a:solidFill>
                  <a:srgbClr val="333333"/>
                </a:solidFill>
                <a:effectLst/>
                <a:latin typeface="Open Sans" panose="020B0606030504020204" pitchFamily="34" charset="0"/>
              </a:rPr>
              <a:t>forsterket</a:t>
            </a:r>
            <a:r>
              <a:rPr lang="nn-NO" b="0" i="0" dirty="0">
                <a:solidFill>
                  <a:srgbClr val="333333"/>
                </a:solidFill>
                <a:effectLst/>
                <a:latin typeface="Open Sans" panose="020B0606030504020204" pitchFamily="34" charset="0"/>
              </a:rPr>
              <a:t> opplæring i norsk for </a:t>
            </a:r>
            <a:r>
              <a:rPr lang="nn-NO" b="0" i="0" dirty="0" err="1">
                <a:solidFill>
                  <a:srgbClr val="333333"/>
                </a:solidFill>
                <a:effectLst/>
                <a:latin typeface="Open Sans" panose="020B0606030504020204" pitchFamily="34" charset="0"/>
              </a:rPr>
              <a:t>voksne</a:t>
            </a:r>
            <a:r>
              <a:rPr lang="nn-NO" b="0" i="0" dirty="0">
                <a:solidFill>
                  <a:srgbClr val="333333"/>
                </a:solidFill>
                <a:effectLst/>
                <a:latin typeface="Open Sans" panose="020B0606030504020204" pitchFamily="34" charset="0"/>
              </a:rPr>
              <a:t> i </a:t>
            </a:r>
            <a:r>
              <a:rPr lang="nn-NO" b="0" i="0" dirty="0" err="1">
                <a:solidFill>
                  <a:srgbClr val="333333"/>
                </a:solidFill>
                <a:effectLst/>
                <a:latin typeface="Open Sans" panose="020B0606030504020204" pitchFamily="34" charset="0"/>
              </a:rPr>
              <a:t>videregående</a:t>
            </a:r>
            <a:r>
              <a:rPr lang="nn-NO" b="0" i="0" dirty="0">
                <a:solidFill>
                  <a:srgbClr val="333333"/>
                </a:solidFill>
                <a:effectLst/>
                <a:latin typeface="Open Sans" panose="020B0606030504020204" pitchFamily="34" charset="0"/>
              </a:rPr>
              <a:t> opplæring frem til de kan norsk godt nok til å følge den </a:t>
            </a:r>
            <a:r>
              <a:rPr lang="nn-NO" b="0" i="0" dirty="0" err="1">
                <a:solidFill>
                  <a:srgbClr val="333333"/>
                </a:solidFill>
                <a:effectLst/>
                <a:latin typeface="Open Sans" panose="020B0606030504020204" pitchFamily="34" charset="0"/>
              </a:rPr>
              <a:t>vanlige</a:t>
            </a:r>
            <a:r>
              <a:rPr lang="nn-NO" b="0" i="0" dirty="0">
                <a:solidFill>
                  <a:srgbClr val="333333"/>
                </a:solidFill>
                <a:effectLst/>
                <a:latin typeface="Open Sans" panose="020B0606030504020204" pitchFamily="34" charset="0"/>
              </a:rPr>
              <a:t> </a:t>
            </a:r>
            <a:r>
              <a:rPr lang="nn-NO" b="0" i="0" dirty="0" err="1">
                <a:solidFill>
                  <a:srgbClr val="333333"/>
                </a:solidFill>
                <a:effectLst/>
                <a:latin typeface="Open Sans" panose="020B0606030504020204" pitchFamily="34" charset="0"/>
              </a:rPr>
              <a:t>opplæringen</a:t>
            </a:r>
            <a:r>
              <a:rPr lang="nn-NO" b="0" i="0" dirty="0">
                <a:solidFill>
                  <a:srgbClr val="333333"/>
                </a:solidFill>
                <a:effectLst/>
                <a:latin typeface="Open Sans" panose="020B0606030504020204" pitchFamily="34" charset="0"/>
              </a:rPr>
              <a:t> (§ 19-8 og punkt 43.20 i </a:t>
            </a:r>
            <a:r>
              <a:rPr lang="nn-NO" b="0" i="0" dirty="0" err="1">
                <a:solidFill>
                  <a:srgbClr val="333333"/>
                </a:solidFill>
                <a:effectLst/>
                <a:latin typeface="Open Sans" panose="020B0606030504020204" pitchFamily="34" charset="0"/>
              </a:rPr>
              <a:t>prop</a:t>
            </a:r>
            <a:r>
              <a:rPr lang="nn-NO" b="0" i="0" dirty="0">
                <a:solidFill>
                  <a:srgbClr val="333333"/>
                </a:solidFill>
                <a:effectLst/>
                <a:latin typeface="Open Sans" panose="020B0606030504020204" pitchFamily="34" charset="0"/>
              </a:rPr>
              <a:t>.).</a:t>
            </a:r>
            <a:r>
              <a:rPr lang="nn-NO" b="0" i="0" dirty="0">
                <a:solidFill>
                  <a:srgbClr val="333333"/>
                </a:solidFill>
                <a:effectLst/>
                <a:latin typeface="Helvetica Neue"/>
              </a:rPr>
              <a:t> </a:t>
            </a:r>
            <a:r>
              <a:rPr lang="nn-NO" b="0" i="0" dirty="0" err="1">
                <a:solidFill>
                  <a:srgbClr val="333333"/>
                </a:solidFill>
                <a:effectLst/>
                <a:latin typeface="Helvetica Neue"/>
              </a:rPr>
              <a:t>Deltakere</a:t>
            </a:r>
            <a:r>
              <a:rPr lang="nn-NO" b="0" i="0" dirty="0">
                <a:solidFill>
                  <a:srgbClr val="333333"/>
                </a:solidFill>
                <a:effectLst/>
                <a:latin typeface="Helvetica Neue"/>
              </a:rPr>
              <a:t> i </a:t>
            </a:r>
            <a:r>
              <a:rPr lang="nn-NO" b="0" i="0" dirty="0" err="1">
                <a:solidFill>
                  <a:srgbClr val="333333"/>
                </a:solidFill>
                <a:effectLst/>
                <a:latin typeface="Helvetica Neue"/>
              </a:rPr>
              <a:t>opplæringen</a:t>
            </a:r>
            <a:r>
              <a:rPr lang="nn-NO" b="0" i="0" dirty="0">
                <a:solidFill>
                  <a:srgbClr val="333333"/>
                </a:solidFill>
                <a:effectLst/>
                <a:latin typeface="Helvetica Neue"/>
              </a:rPr>
              <a:t> for </a:t>
            </a:r>
            <a:r>
              <a:rPr lang="nn-NO" b="0" i="0" dirty="0" err="1">
                <a:solidFill>
                  <a:srgbClr val="333333"/>
                </a:solidFill>
                <a:effectLst/>
                <a:latin typeface="Helvetica Neue"/>
              </a:rPr>
              <a:t>voksne</a:t>
            </a:r>
            <a:r>
              <a:rPr lang="nn-NO" b="0" i="0" dirty="0">
                <a:solidFill>
                  <a:srgbClr val="333333"/>
                </a:solidFill>
                <a:effectLst/>
                <a:latin typeface="Helvetica Neue"/>
              </a:rPr>
              <a:t> har </a:t>
            </a:r>
            <a:r>
              <a:rPr lang="nn-NO" b="0" i="0" dirty="0" err="1">
                <a:solidFill>
                  <a:srgbClr val="333333"/>
                </a:solidFill>
                <a:effectLst/>
                <a:latin typeface="Helvetica Neue"/>
              </a:rPr>
              <a:t>ikke</a:t>
            </a:r>
            <a:r>
              <a:rPr lang="nn-NO" b="0" i="0" dirty="0">
                <a:solidFill>
                  <a:srgbClr val="333333"/>
                </a:solidFill>
                <a:effectLst/>
                <a:latin typeface="Helvetica Neue"/>
              </a:rPr>
              <a:t> rett til morsmålsopplæring og tospråkleg opplæring i fag. </a:t>
            </a:r>
            <a:r>
              <a:rPr lang="nn-NO" b="0" i="0" dirty="0" err="1">
                <a:solidFill>
                  <a:srgbClr val="333333"/>
                </a:solidFill>
                <a:effectLst/>
                <a:latin typeface="Helvetica Neue"/>
              </a:rPr>
              <a:t>Fylkeskommunene</a:t>
            </a:r>
            <a:r>
              <a:rPr lang="nn-NO" b="0" i="0" dirty="0">
                <a:solidFill>
                  <a:srgbClr val="333333"/>
                </a:solidFill>
                <a:effectLst/>
                <a:latin typeface="Helvetica Neue"/>
              </a:rPr>
              <a:t> kan likevel </a:t>
            </a:r>
            <a:r>
              <a:rPr lang="nn-NO" b="0" i="0" dirty="0" err="1">
                <a:solidFill>
                  <a:srgbClr val="333333"/>
                </a:solidFill>
                <a:effectLst/>
                <a:latin typeface="Helvetica Neue"/>
              </a:rPr>
              <a:t>velge</a:t>
            </a:r>
            <a:r>
              <a:rPr lang="nn-NO" b="0" i="0" dirty="0">
                <a:solidFill>
                  <a:srgbClr val="333333"/>
                </a:solidFill>
                <a:effectLst/>
                <a:latin typeface="Helvetica Neue"/>
              </a:rPr>
              <a:t> å tilby dette.</a:t>
            </a:r>
            <a:endParaRPr lang="nn-NO"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1"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noProof="0" dirty="0"/>
              <a:t>Individuell tilrettelegging</a:t>
            </a:r>
          </a:p>
          <a:p>
            <a:pPr algn="l"/>
            <a:r>
              <a:rPr lang="nn-NO" b="0" i="0" dirty="0">
                <a:solidFill>
                  <a:srgbClr val="333333"/>
                </a:solidFill>
                <a:effectLst/>
                <a:latin typeface="Open Sans" panose="020B0606030504020204" pitchFamily="34" charset="0"/>
              </a:rPr>
              <a:t>Det er innført ein rett til individuell tilrettelegging av </a:t>
            </a:r>
            <a:r>
              <a:rPr lang="nn-NO" b="0" i="0" dirty="0" err="1">
                <a:solidFill>
                  <a:srgbClr val="333333"/>
                </a:solidFill>
                <a:effectLst/>
                <a:latin typeface="Open Sans" panose="020B0606030504020204" pitchFamily="34" charset="0"/>
              </a:rPr>
              <a:t>opplæringen</a:t>
            </a:r>
            <a:r>
              <a:rPr lang="nn-NO" b="0" i="0" dirty="0">
                <a:solidFill>
                  <a:srgbClr val="333333"/>
                </a:solidFill>
                <a:effectLst/>
                <a:latin typeface="Open Sans" panose="020B0606030504020204" pitchFamily="34" charset="0"/>
              </a:rPr>
              <a:t> for </a:t>
            </a:r>
            <a:r>
              <a:rPr lang="nn-NO" b="0" i="0" dirty="0" err="1">
                <a:solidFill>
                  <a:srgbClr val="333333"/>
                </a:solidFill>
                <a:effectLst/>
                <a:latin typeface="Open Sans" panose="020B0606030504020204" pitchFamily="34" charset="0"/>
              </a:rPr>
              <a:t>voksne</a:t>
            </a:r>
            <a:r>
              <a:rPr lang="nn-NO" b="0" i="0" dirty="0">
                <a:solidFill>
                  <a:srgbClr val="333333"/>
                </a:solidFill>
                <a:effectLst/>
                <a:latin typeface="Open Sans" panose="020B0606030504020204" pitchFamily="34" charset="0"/>
              </a:rPr>
              <a:t> i </a:t>
            </a:r>
            <a:r>
              <a:rPr lang="nn-NO" b="0" i="0" dirty="0" err="1">
                <a:solidFill>
                  <a:srgbClr val="333333"/>
                </a:solidFill>
                <a:effectLst/>
                <a:latin typeface="Open Sans" panose="020B0606030504020204" pitchFamily="34" charset="0"/>
              </a:rPr>
              <a:t>videregående</a:t>
            </a:r>
            <a:r>
              <a:rPr lang="nn-NO" b="0" i="0" dirty="0">
                <a:solidFill>
                  <a:srgbClr val="333333"/>
                </a:solidFill>
                <a:effectLst/>
                <a:latin typeface="Open Sans" panose="020B0606030504020204" pitchFamily="34" charset="0"/>
              </a:rPr>
              <a:t> opplæring som er </a:t>
            </a:r>
            <a:r>
              <a:rPr lang="nn-NO" b="0" i="0" dirty="0" err="1">
                <a:solidFill>
                  <a:srgbClr val="333333"/>
                </a:solidFill>
                <a:effectLst/>
                <a:latin typeface="Open Sans" panose="020B0606030504020204" pitchFamily="34" charset="0"/>
              </a:rPr>
              <a:t>mer</a:t>
            </a:r>
            <a:r>
              <a:rPr lang="nn-NO" b="0" i="0" dirty="0">
                <a:solidFill>
                  <a:srgbClr val="333333"/>
                </a:solidFill>
                <a:effectLst/>
                <a:latin typeface="Open Sans" panose="020B0606030504020204" pitchFamily="34" charset="0"/>
              </a:rPr>
              <a:t> </a:t>
            </a:r>
            <a:r>
              <a:rPr lang="nn-NO" b="0" i="0" dirty="0" err="1">
                <a:solidFill>
                  <a:srgbClr val="333333"/>
                </a:solidFill>
                <a:effectLst/>
                <a:latin typeface="Open Sans" panose="020B0606030504020204" pitchFamily="34" charset="0"/>
              </a:rPr>
              <a:t>avgrenset</a:t>
            </a:r>
            <a:r>
              <a:rPr lang="nn-NO" b="0" i="0" dirty="0">
                <a:solidFill>
                  <a:srgbClr val="333333"/>
                </a:solidFill>
                <a:effectLst/>
                <a:latin typeface="Open Sans" panose="020B0606030504020204" pitchFamily="34" charset="0"/>
              </a:rPr>
              <a:t> enn for barn og unge (§ 19-5 og punkt 43.16 i </a:t>
            </a:r>
            <a:r>
              <a:rPr lang="nn-NO" b="0" i="0" dirty="0" err="1">
                <a:solidFill>
                  <a:srgbClr val="333333"/>
                </a:solidFill>
                <a:effectLst/>
                <a:latin typeface="Open Sans" panose="020B0606030504020204" pitchFamily="34" charset="0"/>
              </a:rPr>
              <a:t>prop</a:t>
            </a:r>
            <a:r>
              <a:rPr lang="nn-NO" b="0" i="0" dirty="0">
                <a:solidFill>
                  <a:srgbClr val="333333"/>
                </a:solidFill>
                <a:effectLst/>
                <a:latin typeface="Open Sans" panose="020B0606030504020204" pitchFamily="34" charset="0"/>
              </a:rPr>
              <a:t>..) Der står det at </a:t>
            </a:r>
            <a:r>
              <a:rPr lang="nn-NO" b="0" i="0" dirty="0" err="1">
                <a:solidFill>
                  <a:srgbClr val="333333"/>
                </a:solidFill>
                <a:effectLst/>
                <a:latin typeface="Open Sans" panose="020B0606030504020204" pitchFamily="34" charset="0"/>
              </a:rPr>
              <a:t>deltakere</a:t>
            </a:r>
            <a:r>
              <a:rPr lang="nn-NO" b="0" i="0" dirty="0">
                <a:solidFill>
                  <a:srgbClr val="333333"/>
                </a:solidFill>
                <a:effectLst/>
                <a:latin typeface="Open Sans" panose="020B0606030504020204" pitchFamily="34" charset="0"/>
              </a:rPr>
              <a:t> i </a:t>
            </a:r>
            <a:r>
              <a:rPr lang="nn-NO" b="0" i="0" dirty="0" err="1">
                <a:solidFill>
                  <a:srgbClr val="333333"/>
                </a:solidFill>
                <a:effectLst/>
                <a:latin typeface="Open Sans" panose="020B0606030504020204" pitchFamily="34" charset="0"/>
              </a:rPr>
              <a:t>videregående</a:t>
            </a:r>
            <a:r>
              <a:rPr lang="nn-NO" b="0" i="0" dirty="0">
                <a:solidFill>
                  <a:srgbClr val="333333"/>
                </a:solidFill>
                <a:effectLst/>
                <a:latin typeface="Open Sans" panose="020B0606030504020204" pitchFamily="34" charset="0"/>
              </a:rPr>
              <a:t> opplæring med </a:t>
            </a:r>
            <a:r>
              <a:rPr lang="nn-NO" b="0" i="0" dirty="0" err="1">
                <a:solidFill>
                  <a:srgbClr val="333333"/>
                </a:solidFill>
                <a:effectLst/>
                <a:latin typeface="Open Sans" panose="020B0606030504020204" pitchFamily="34" charset="0"/>
              </a:rPr>
              <a:t>nedsatt</a:t>
            </a:r>
            <a:r>
              <a:rPr lang="nn-NO" b="0" i="0" dirty="0">
                <a:solidFill>
                  <a:srgbClr val="333333"/>
                </a:solidFill>
                <a:effectLst/>
                <a:latin typeface="Open Sans" panose="020B0606030504020204" pitchFamily="34" charset="0"/>
              </a:rPr>
              <a:t> funksjonsevne eller særskilte behov har rett til </a:t>
            </a:r>
            <a:r>
              <a:rPr lang="nn-NO" b="0" i="0" dirty="0" err="1">
                <a:solidFill>
                  <a:srgbClr val="333333"/>
                </a:solidFill>
                <a:effectLst/>
                <a:latin typeface="Open Sans" panose="020B0606030504020204" pitchFamily="34" charset="0"/>
              </a:rPr>
              <a:t>egnet</a:t>
            </a:r>
            <a:r>
              <a:rPr lang="nn-NO" b="0" i="0" dirty="0">
                <a:solidFill>
                  <a:srgbClr val="333333"/>
                </a:solidFill>
                <a:effectLst/>
                <a:latin typeface="Open Sans" panose="020B0606030504020204" pitchFamily="34" charset="0"/>
              </a:rPr>
              <a:t> tilrettelegging av </a:t>
            </a:r>
            <a:r>
              <a:rPr lang="nn-NO" b="0" i="0" dirty="0" err="1">
                <a:solidFill>
                  <a:srgbClr val="333333"/>
                </a:solidFill>
                <a:effectLst/>
                <a:latin typeface="Open Sans" panose="020B0606030504020204" pitchFamily="34" charset="0"/>
              </a:rPr>
              <a:t>lærested</a:t>
            </a:r>
            <a:r>
              <a:rPr lang="nn-NO" b="0" i="0" dirty="0">
                <a:solidFill>
                  <a:srgbClr val="333333"/>
                </a:solidFill>
                <a:effectLst/>
                <a:latin typeface="Open Sans" panose="020B0606030504020204" pitchFamily="34" charset="0"/>
              </a:rPr>
              <a:t>, undervisning, </a:t>
            </a:r>
            <a:r>
              <a:rPr lang="nn-NO" b="0" i="0" dirty="0" err="1">
                <a:solidFill>
                  <a:srgbClr val="333333"/>
                </a:solidFill>
                <a:effectLst/>
                <a:latin typeface="Open Sans" panose="020B0606030504020204" pitchFamily="34" charset="0"/>
              </a:rPr>
              <a:t>læremidler</a:t>
            </a:r>
            <a:r>
              <a:rPr lang="nn-NO" b="0" i="0" dirty="0">
                <a:solidFill>
                  <a:srgbClr val="333333"/>
                </a:solidFill>
                <a:effectLst/>
                <a:latin typeface="Open Sans" panose="020B0606030504020204" pitchFamily="34" charset="0"/>
              </a:rPr>
              <a:t> og eksamen, for å sikre </a:t>
            </a:r>
            <a:r>
              <a:rPr lang="nn-NO" b="0" i="0" dirty="0" err="1">
                <a:solidFill>
                  <a:srgbClr val="333333"/>
                </a:solidFill>
                <a:effectLst/>
                <a:latin typeface="Open Sans" panose="020B0606030504020204" pitchFamily="34" charset="0"/>
              </a:rPr>
              <a:t>lkeverdige</a:t>
            </a:r>
            <a:r>
              <a:rPr lang="nn-NO" b="0" i="0" dirty="0">
                <a:solidFill>
                  <a:srgbClr val="333333"/>
                </a:solidFill>
                <a:effectLst/>
                <a:latin typeface="Open Sans" panose="020B0606030504020204" pitchFamily="34" charset="0"/>
              </a:rPr>
              <a:t> </a:t>
            </a:r>
            <a:r>
              <a:rPr lang="nn-NO" b="0" i="0" dirty="0" err="1">
                <a:solidFill>
                  <a:srgbClr val="333333"/>
                </a:solidFill>
                <a:effectLst/>
                <a:latin typeface="Open Sans" panose="020B0606030504020204" pitchFamily="34" charset="0"/>
              </a:rPr>
              <a:t>muligheter</a:t>
            </a:r>
            <a:r>
              <a:rPr lang="nn-NO" b="0" i="0" dirty="0">
                <a:solidFill>
                  <a:srgbClr val="333333"/>
                </a:solidFill>
                <a:effectLst/>
                <a:latin typeface="Open Sans" panose="020B0606030504020204" pitchFamily="34" charset="0"/>
              </a:rPr>
              <a:t> til opplæring. Det er i fjerde ledd vist til at retten ikkje gjelder tilrettelegging som </a:t>
            </a:r>
            <a:r>
              <a:rPr lang="nn-NO" b="0" i="0" dirty="0" err="1">
                <a:solidFill>
                  <a:srgbClr val="333333"/>
                </a:solidFill>
                <a:effectLst/>
                <a:latin typeface="Open Sans" panose="020B0606030504020204" pitchFamily="34" charset="0"/>
              </a:rPr>
              <a:t>innebærer</a:t>
            </a:r>
            <a:r>
              <a:rPr lang="nn-NO" b="0" i="0" dirty="0">
                <a:solidFill>
                  <a:srgbClr val="333333"/>
                </a:solidFill>
                <a:effectLst/>
                <a:latin typeface="Open Sans" panose="020B0606030504020204" pitchFamily="34" charset="0"/>
              </a:rPr>
              <a:t> en uforholdsmessig byrde for fylkeskommunen.</a:t>
            </a:r>
            <a:r>
              <a:rPr lang="nn-NO" b="0" i="0" dirty="0">
                <a:solidFill>
                  <a:srgbClr val="333333"/>
                </a:solidFill>
                <a:effectLst/>
                <a:latin typeface="Helvetica Neue"/>
              </a:rPr>
              <a:t> </a:t>
            </a:r>
            <a:endParaRPr lang="nn-NO" b="0" i="0" dirty="0">
              <a:solidFill>
                <a:srgbClr val="333333"/>
              </a:solidFill>
              <a:effectLst/>
              <a:latin typeface="Open Sans" panose="020B0606030504020204" pitchFamily="34" charset="0"/>
            </a:endParaRPr>
          </a:p>
          <a:p>
            <a:pPr marL="0" indent="0" algn="l">
              <a:buFont typeface="Arial" panose="020B0604020202020204" pitchFamily="34" charset="0"/>
              <a:buNone/>
            </a:pPr>
            <a:endParaRPr lang="nn-NO" b="0" i="0" dirty="0">
              <a:solidFill>
                <a:srgbClr val="333333"/>
              </a:solidFill>
              <a:effectLst/>
              <a:latin typeface="Open Sans" panose="020B0606030504020204" pitchFamily="34" charset="0"/>
            </a:endParaRPr>
          </a:p>
          <a:p>
            <a:pPr marL="0" indent="0" algn="l">
              <a:buFont typeface="Arial" panose="020B0604020202020204" pitchFamily="34" charset="0"/>
              <a:buNone/>
            </a:pPr>
            <a:r>
              <a:rPr lang="nn-NO" b="1" i="0" dirty="0" err="1">
                <a:solidFill>
                  <a:srgbClr val="333333"/>
                </a:solidFill>
                <a:effectLst/>
                <a:latin typeface="Open Sans" panose="020B0606030504020204" pitchFamily="34" charset="0"/>
              </a:rPr>
              <a:t>Velge</a:t>
            </a:r>
            <a:r>
              <a:rPr lang="nn-NO" b="1" i="0" dirty="0">
                <a:solidFill>
                  <a:srgbClr val="333333"/>
                </a:solidFill>
                <a:effectLst/>
                <a:latin typeface="Open Sans" panose="020B0606030504020204" pitchFamily="34" charset="0"/>
              </a:rPr>
              <a:t> målform</a:t>
            </a:r>
          </a:p>
          <a:p>
            <a:pPr marL="0" indent="0" algn="l">
              <a:buFont typeface="Arial" panose="020B0604020202020204" pitchFamily="34" charset="0"/>
              <a:buNone/>
            </a:pPr>
            <a:r>
              <a:rPr lang="nn-NO" b="0" i="0" dirty="0">
                <a:solidFill>
                  <a:srgbClr val="333333"/>
                </a:solidFill>
                <a:effectLst/>
                <a:latin typeface="Open Sans" panose="020B0606030504020204" pitchFamily="34" charset="0"/>
              </a:rPr>
              <a:t>Det er innført en rett til å </a:t>
            </a:r>
            <a:r>
              <a:rPr lang="nn-NO" b="0" i="0" dirty="0" err="1">
                <a:solidFill>
                  <a:srgbClr val="333333"/>
                </a:solidFill>
                <a:effectLst/>
                <a:latin typeface="Open Sans" panose="020B0606030504020204" pitchFamily="34" charset="0"/>
              </a:rPr>
              <a:t>velge</a:t>
            </a:r>
            <a:r>
              <a:rPr lang="nn-NO" b="0" i="0" dirty="0">
                <a:solidFill>
                  <a:srgbClr val="333333"/>
                </a:solidFill>
                <a:effectLst/>
                <a:latin typeface="Open Sans" panose="020B0606030504020204" pitchFamily="34" charset="0"/>
              </a:rPr>
              <a:t> målform på </a:t>
            </a:r>
            <a:r>
              <a:rPr lang="nn-NO" b="0" i="0" dirty="0" err="1">
                <a:solidFill>
                  <a:srgbClr val="333333"/>
                </a:solidFill>
                <a:effectLst/>
                <a:latin typeface="Open Sans" panose="020B0606030504020204" pitchFamily="34" charset="0"/>
              </a:rPr>
              <a:t>eget</a:t>
            </a:r>
            <a:r>
              <a:rPr lang="nn-NO" b="0" i="0" dirty="0">
                <a:solidFill>
                  <a:srgbClr val="333333"/>
                </a:solidFill>
                <a:effectLst/>
                <a:latin typeface="Open Sans" panose="020B0606030504020204" pitchFamily="34" charset="0"/>
              </a:rPr>
              <a:t> </a:t>
            </a:r>
            <a:r>
              <a:rPr lang="nn-NO" b="0" i="0" dirty="0" err="1">
                <a:solidFill>
                  <a:srgbClr val="333333"/>
                </a:solidFill>
                <a:effectLst/>
                <a:latin typeface="Open Sans" panose="020B0606030504020204" pitchFamily="34" charset="0"/>
              </a:rPr>
              <a:t>skriftlig</a:t>
            </a:r>
            <a:r>
              <a:rPr lang="nn-NO" b="0" i="0" dirty="0">
                <a:solidFill>
                  <a:srgbClr val="333333"/>
                </a:solidFill>
                <a:effectLst/>
                <a:latin typeface="Open Sans" panose="020B0606030504020204" pitchFamily="34" charset="0"/>
              </a:rPr>
              <a:t> arbeid i </a:t>
            </a:r>
            <a:r>
              <a:rPr lang="nn-NO" b="0" i="0" dirty="0" err="1">
                <a:solidFill>
                  <a:srgbClr val="333333"/>
                </a:solidFill>
                <a:effectLst/>
                <a:latin typeface="Open Sans" panose="020B0606030504020204" pitchFamily="34" charset="0"/>
              </a:rPr>
              <a:t>forberedende</a:t>
            </a:r>
            <a:r>
              <a:rPr lang="nn-NO" b="0" i="0" dirty="0">
                <a:solidFill>
                  <a:srgbClr val="333333"/>
                </a:solidFill>
                <a:effectLst/>
                <a:latin typeface="Open Sans" panose="020B0606030504020204" pitchFamily="34" charset="0"/>
              </a:rPr>
              <a:t> og </a:t>
            </a:r>
            <a:r>
              <a:rPr lang="nn-NO" b="0" i="0" dirty="0" err="1">
                <a:solidFill>
                  <a:srgbClr val="333333"/>
                </a:solidFill>
                <a:effectLst/>
                <a:latin typeface="Open Sans" panose="020B0606030504020204" pitchFamily="34" charset="0"/>
              </a:rPr>
              <a:t>vidaregående</a:t>
            </a:r>
            <a:r>
              <a:rPr lang="nn-NO" b="0" i="0" dirty="0">
                <a:solidFill>
                  <a:srgbClr val="333333"/>
                </a:solidFill>
                <a:effectLst/>
                <a:latin typeface="Open Sans" panose="020B0606030504020204" pitchFamily="34" charset="0"/>
              </a:rPr>
              <a:t> opplæring for </a:t>
            </a:r>
            <a:r>
              <a:rPr lang="nn-NO" b="0" i="0" dirty="0" err="1">
                <a:solidFill>
                  <a:srgbClr val="333333"/>
                </a:solidFill>
                <a:effectLst/>
                <a:latin typeface="Open Sans" panose="020B0606030504020204" pitchFamily="34" charset="0"/>
              </a:rPr>
              <a:t>voksne</a:t>
            </a:r>
            <a:r>
              <a:rPr lang="nn-NO" b="0" i="0" dirty="0">
                <a:solidFill>
                  <a:srgbClr val="333333"/>
                </a:solidFill>
                <a:effectLst/>
                <a:latin typeface="Open Sans" panose="020B0606030504020204" pitchFamily="34" charset="0"/>
              </a:rPr>
              <a:t>, (§ 19-3 og punkt 43.18 i </a:t>
            </a:r>
            <a:r>
              <a:rPr lang="nn-NO" b="0" i="0" dirty="0" err="1">
                <a:solidFill>
                  <a:srgbClr val="333333"/>
                </a:solidFill>
                <a:effectLst/>
                <a:latin typeface="Open Sans" panose="020B0606030504020204" pitchFamily="34" charset="0"/>
              </a:rPr>
              <a:t>prop</a:t>
            </a:r>
            <a:r>
              <a:rPr lang="nn-NO" b="0" i="0" dirty="0">
                <a:solidFill>
                  <a:srgbClr val="333333"/>
                </a:solidFill>
                <a:effectLst/>
                <a:latin typeface="Open Sans" panose="020B0606030504020204" pitchFamily="34" charset="0"/>
              </a:rPr>
              <a:t>.)</a:t>
            </a:r>
          </a:p>
          <a:p>
            <a:pPr marL="0" indent="0" algn="l">
              <a:buFont typeface="Arial" panose="020B0604020202020204" pitchFamily="34" charset="0"/>
              <a:buNone/>
            </a:pPr>
            <a:endParaRPr lang="nn-NO" b="0" i="0" dirty="0">
              <a:solidFill>
                <a:srgbClr val="333333"/>
              </a:solidFill>
              <a:effectLst/>
              <a:latin typeface="Open Sans" panose="020B0606030504020204" pitchFamily="34" charset="0"/>
            </a:endParaRPr>
          </a:p>
          <a:p>
            <a:pPr marL="0" indent="0" algn="l">
              <a:buFont typeface="Arial" panose="020B0604020202020204" pitchFamily="34" charset="0"/>
              <a:buNone/>
            </a:pPr>
            <a:r>
              <a:rPr lang="nn-NO" b="1" i="0" dirty="0" err="1">
                <a:solidFill>
                  <a:srgbClr val="333333"/>
                </a:solidFill>
                <a:effectLst/>
                <a:latin typeface="Open Sans" panose="020B0606030504020204" pitchFamily="34" charset="0"/>
              </a:rPr>
              <a:t>Rådgivning</a:t>
            </a:r>
            <a:endParaRPr lang="nn-NO" b="1" i="0" dirty="0">
              <a:solidFill>
                <a:srgbClr val="333333"/>
              </a:solidFill>
              <a:effectLst/>
              <a:latin typeface="Open Sans" panose="020B0606030504020204" pitchFamily="34" charset="0"/>
            </a:endParaRPr>
          </a:p>
          <a:p>
            <a:pPr marL="0" indent="0" algn="l">
              <a:buFont typeface="Arial" panose="020B0604020202020204" pitchFamily="34" charset="0"/>
              <a:buNone/>
            </a:pPr>
            <a:r>
              <a:rPr lang="nn-NO" b="0" i="0" dirty="0">
                <a:solidFill>
                  <a:srgbClr val="333333"/>
                </a:solidFill>
                <a:effectLst/>
                <a:latin typeface="Open Sans" panose="020B0606030504020204" pitchFamily="34" charset="0"/>
              </a:rPr>
              <a:t>Det er innført en plikt for kommunen og fylkeskommunen til å ha </a:t>
            </a:r>
            <a:r>
              <a:rPr lang="nn-NO" b="0" i="0" dirty="0" err="1">
                <a:solidFill>
                  <a:srgbClr val="333333"/>
                </a:solidFill>
                <a:effectLst/>
                <a:latin typeface="Open Sans" panose="020B0606030504020204" pitchFamily="34" charset="0"/>
              </a:rPr>
              <a:t>tilbud</a:t>
            </a:r>
            <a:r>
              <a:rPr lang="nn-NO" b="0" i="0" dirty="0">
                <a:solidFill>
                  <a:srgbClr val="333333"/>
                </a:solidFill>
                <a:effectLst/>
                <a:latin typeface="Open Sans" panose="020B0606030504020204" pitchFamily="34" charset="0"/>
              </a:rPr>
              <a:t> om rådgiving om utdannings- og </a:t>
            </a:r>
            <a:r>
              <a:rPr lang="nn-NO" b="0" i="0" dirty="0" err="1">
                <a:solidFill>
                  <a:srgbClr val="333333"/>
                </a:solidFill>
                <a:effectLst/>
                <a:latin typeface="Open Sans" panose="020B0606030504020204" pitchFamily="34" charset="0"/>
              </a:rPr>
              <a:t>yrkesvalg</a:t>
            </a:r>
            <a:r>
              <a:rPr lang="nn-NO" b="0" i="0" dirty="0">
                <a:solidFill>
                  <a:srgbClr val="333333"/>
                </a:solidFill>
                <a:effectLst/>
                <a:latin typeface="Open Sans" panose="020B0606030504020204" pitchFamily="34" charset="0"/>
              </a:rPr>
              <a:t> i </a:t>
            </a:r>
            <a:r>
              <a:rPr lang="nn-NO" b="0" i="0" dirty="0" err="1">
                <a:solidFill>
                  <a:srgbClr val="333333"/>
                </a:solidFill>
                <a:effectLst/>
                <a:latin typeface="Open Sans" panose="020B0606030504020204" pitchFamily="34" charset="0"/>
              </a:rPr>
              <a:t>forberedende</a:t>
            </a:r>
            <a:r>
              <a:rPr lang="nn-NO" b="0" i="0" dirty="0">
                <a:solidFill>
                  <a:srgbClr val="333333"/>
                </a:solidFill>
                <a:effectLst/>
                <a:latin typeface="Open Sans" panose="020B0606030504020204" pitchFamily="34" charset="0"/>
              </a:rPr>
              <a:t> og </a:t>
            </a:r>
            <a:r>
              <a:rPr lang="nn-NO" b="0" i="0" dirty="0" err="1">
                <a:solidFill>
                  <a:srgbClr val="333333"/>
                </a:solidFill>
                <a:effectLst/>
                <a:latin typeface="Open Sans" panose="020B0606030504020204" pitchFamily="34" charset="0"/>
              </a:rPr>
              <a:t>videregående</a:t>
            </a:r>
            <a:r>
              <a:rPr lang="nn-NO" b="0" i="0" dirty="0">
                <a:solidFill>
                  <a:srgbClr val="333333"/>
                </a:solidFill>
                <a:effectLst/>
                <a:latin typeface="Open Sans" panose="020B0606030504020204" pitchFamily="34" charset="0"/>
              </a:rPr>
              <a:t> opplæring for </a:t>
            </a:r>
            <a:r>
              <a:rPr lang="nn-NO" b="0" i="0" dirty="0" err="1">
                <a:solidFill>
                  <a:srgbClr val="333333"/>
                </a:solidFill>
                <a:effectLst/>
                <a:latin typeface="Open Sans" panose="020B0606030504020204" pitchFamily="34" charset="0"/>
              </a:rPr>
              <a:t>voksne</a:t>
            </a:r>
            <a:r>
              <a:rPr lang="nn-NO" b="0" i="0" dirty="0">
                <a:solidFill>
                  <a:srgbClr val="333333"/>
                </a:solidFill>
                <a:effectLst/>
                <a:latin typeface="Open Sans" panose="020B0606030504020204" pitchFamily="34" charset="0"/>
              </a:rPr>
              <a:t>, (§ 19-12 ,punkt 43.27 </a:t>
            </a:r>
            <a:r>
              <a:rPr lang="nn-NO" b="0" i="0" dirty="0" err="1">
                <a:solidFill>
                  <a:srgbClr val="333333"/>
                </a:solidFill>
                <a:effectLst/>
                <a:latin typeface="Open Sans" panose="020B0606030504020204" pitchFamily="34" charset="0"/>
              </a:rPr>
              <a:t>prop</a:t>
            </a:r>
            <a:r>
              <a:rPr lang="nn-NO" b="0" i="0" dirty="0">
                <a:solidFill>
                  <a:srgbClr val="333333"/>
                </a:solidFill>
                <a:effectLst/>
                <a:latin typeface="Open Sans" panose="020B0606030504020204" pitchFamily="34" charset="0"/>
              </a:rPr>
              <a:t>..) Dette </a:t>
            </a:r>
            <a:r>
              <a:rPr lang="nn-NO" b="0" i="0" dirty="0" err="1">
                <a:solidFill>
                  <a:srgbClr val="333333"/>
                </a:solidFill>
                <a:effectLst/>
                <a:latin typeface="Open Sans" panose="020B0606030504020204" pitchFamily="34" charset="0"/>
              </a:rPr>
              <a:t>innebærer</a:t>
            </a:r>
            <a:r>
              <a:rPr lang="nn-NO" b="0" i="0" dirty="0">
                <a:solidFill>
                  <a:srgbClr val="333333"/>
                </a:solidFill>
                <a:effectLst/>
                <a:latin typeface="Open Sans" panose="020B0606030504020204" pitchFamily="34" charset="0"/>
              </a:rPr>
              <a:t> </a:t>
            </a:r>
            <a:r>
              <a:rPr lang="nn-NO" b="0" i="0" dirty="0" err="1">
                <a:solidFill>
                  <a:srgbClr val="333333"/>
                </a:solidFill>
                <a:effectLst/>
                <a:latin typeface="Open Sans" panose="020B0606030504020204" pitchFamily="34" charset="0"/>
              </a:rPr>
              <a:t>ikke</a:t>
            </a:r>
            <a:r>
              <a:rPr lang="nn-NO" b="0" i="0" dirty="0">
                <a:solidFill>
                  <a:srgbClr val="333333"/>
                </a:solidFill>
                <a:effectLst/>
                <a:latin typeface="Open Sans" panose="020B0606030504020204" pitchFamily="34" charset="0"/>
              </a:rPr>
              <a:t> en individuell rett.</a:t>
            </a:r>
          </a:p>
          <a:p>
            <a:pPr marL="0" indent="0" algn="l">
              <a:buFont typeface="Arial" panose="020B0604020202020204" pitchFamily="34" charset="0"/>
              <a:buNone/>
            </a:pPr>
            <a:endParaRPr lang="nn-NO" b="0" i="0" dirty="0">
              <a:solidFill>
                <a:srgbClr val="333333"/>
              </a:solidFill>
              <a:effectLst/>
              <a:latin typeface="Open Sans" panose="020B0606030504020204" pitchFamily="34" charset="0"/>
            </a:endParaRPr>
          </a:p>
          <a:p>
            <a:pPr marL="0" indent="0" algn="l">
              <a:buFont typeface="Arial" panose="020B0604020202020204" pitchFamily="34" charset="0"/>
              <a:buNone/>
            </a:pPr>
            <a:r>
              <a:rPr lang="nn-NO" b="1" i="0" dirty="0">
                <a:solidFill>
                  <a:srgbClr val="333333"/>
                </a:solidFill>
                <a:effectLst/>
                <a:latin typeface="Open Sans" panose="020B0606030504020204" pitchFamily="34" charset="0"/>
              </a:rPr>
              <a:t>Skyss</a:t>
            </a:r>
          </a:p>
          <a:p>
            <a:pPr algn="l">
              <a:buFont typeface="Arial" panose="020B0604020202020204" pitchFamily="34" charset="0"/>
              <a:buNone/>
            </a:pPr>
            <a:r>
              <a:rPr lang="nn-NO" b="0" i="0" dirty="0">
                <a:solidFill>
                  <a:srgbClr val="333333"/>
                </a:solidFill>
                <a:effectLst/>
                <a:latin typeface="Open Sans" panose="020B0606030504020204" pitchFamily="34" charset="0"/>
              </a:rPr>
              <a:t>Det er innført en rett til skyss på </a:t>
            </a:r>
            <a:r>
              <a:rPr lang="nn-NO" b="0" i="0" dirty="0" err="1">
                <a:solidFill>
                  <a:srgbClr val="333333"/>
                </a:solidFill>
                <a:effectLst/>
                <a:latin typeface="Open Sans" panose="020B0606030504020204" pitchFamily="34" charset="0"/>
              </a:rPr>
              <a:t>samme</a:t>
            </a:r>
            <a:r>
              <a:rPr lang="nn-NO" b="0" i="0" dirty="0">
                <a:solidFill>
                  <a:srgbClr val="333333"/>
                </a:solidFill>
                <a:effectLst/>
                <a:latin typeface="Open Sans" panose="020B0606030504020204" pitchFamily="34" charset="0"/>
              </a:rPr>
              <a:t> måte som for ungdom (§ 9-1) for de mellom 19 og 25 år som </a:t>
            </a:r>
            <a:r>
              <a:rPr lang="nn-NO" b="0" i="0" dirty="0" err="1">
                <a:solidFill>
                  <a:srgbClr val="333333"/>
                </a:solidFill>
                <a:effectLst/>
                <a:latin typeface="Open Sans" panose="020B0606030504020204" pitchFamily="34" charset="0"/>
              </a:rPr>
              <a:t>velger</a:t>
            </a:r>
            <a:r>
              <a:rPr lang="nn-NO" b="0" i="0" dirty="0">
                <a:solidFill>
                  <a:srgbClr val="333333"/>
                </a:solidFill>
                <a:effectLst/>
                <a:latin typeface="Open Sans" panose="020B0606030504020204" pitchFamily="34" charset="0"/>
              </a:rPr>
              <a:t> </a:t>
            </a:r>
            <a:r>
              <a:rPr lang="nn-NO" b="0" i="0" dirty="0" err="1">
                <a:solidFill>
                  <a:srgbClr val="333333"/>
                </a:solidFill>
                <a:effectLst/>
                <a:latin typeface="Open Sans" panose="020B0606030504020204" pitchFamily="34" charset="0"/>
              </a:rPr>
              <a:t>videregående</a:t>
            </a:r>
            <a:r>
              <a:rPr lang="nn-NO" b="0" i="0" dirty="0">
                <a:solidFill>
                  <a:srgbClr val="333333"/>
                </a:solidFill>
                <a:effectLst/>
                <a:latin typeface="Open Sans" panose="020B0606030504020204" pitchFamily="34" charset="0"/>
              </a:rPr>
              <a:t> opplæring for </a:t>
            </a:r>
            <a:r>
              <a:rPr lang="nn-NO" b="0" i="0" dirty="0" err="1">
                <a:solidFill>
                  <a:srgbClr val="333333"/>
                </a:solidFill>
                <a:effectLst/>
                <a:latin typeface="Open Sans" panose="020B0606030504020204" pitchFamily="34" charset="0"/>
              </a:rPr>
              <a:t>voksne</a:t>
            </a:r>
            <a:r>
              <a:rPr lang="nn-NO" b="0" i="0" dirty="0">
                <a:solidFill>
                  <a:srgbClr val="333333"/>
                </a:solidFill>
                <a:effectLst/>
                <a:latin typeface="Open Sans" panose="020B0606030504020204" pitchFamily="34" charset="0"/>
              </a:rPr>
              <a:t> (§ 21-1 og punkt 43.28)</a:t>
            </a:r>
          </a:p>
          <a:p>
            <a:pPr algn="l">
              <a:buFont typeface="Arial" panose="020B0604020202020204" pitchFamily="34" charset="0"/>
              <a:buNone/>
            </a:pPr>
            <a:endParaRPr lang="nn-NO" b="0" i="0" dirty="0">
              <a:solidFill>
                <a:srgbClr val="333333"/>
              </a:solidFill>
              <a:effectLst/>
              <a:latin typeface="Open Sans" panose="020B0606030504020204" pitchFamily="34" charset="0"/>
            </a:endParaRPr>
          </a:p>
          <a:p>
            <a:pPr algn="l">
              <a:buFont typeface="Arial" panose="020B0604020202020204" pitchFamily="34" charset="0"/>
              <a:buNone/>
            </a:pPr>
            <a:r>
              <a:rPr lang="nn-NO" b="1" i="0" dirty="0">
                <a:solidFill>
                  <a:srgbClr val="333333"/>
                </a:solidFill>
                <a:effectLst/>
                <a:latin typeface="Open Sans" panose="020B0606030504020204" pitchFamily="34" charset="0"/>
              </a:rPr>
              <a:t>Læringsmiljø</a:t>
            </a:r>
          </a:p>
          <a:p>
            <a:pPr algn="l">
              <a:buFont typeface="Arial" panose="020B0604020202020204" pitchFamily="34" charset="0"/>
              <a:buNone/>
            </a:pPr>
            <a:r>
              <a:rPr lang="nn-NO" b="0" i="0" dirty="0">
                <a:solidFill>
                  <a:srgbClr val="333333"/>
                </a:solidFill>
                <a:effectLst/>
                <a:latin typeface="Open Sans" panose="020B0606030504020204" pitchFamily="34" charset="0"/>
              </a:rPr>
              <a:t>Det er innført en plikt for </a:t>
            </a:r>
            <a:r>
              <a:rPr lang="nn-NO" b="0" i="0" dirty="0" err="1">
                <a:solidFill>
                  <a:srgbClr val="333333"/>
                </a:solidFill>
                <a:effectLst/>
                <a:latin typeface="Open Sans" panose="020B0606030504020204" pitchFamily="34" charset="0"/>
              </a:rPr>
              <a:t>kommunene</a:t>
            </a:r>
            <a:r>
              <a:rPr lang="nn-NO" b="0" i="0" dirty="0">
                <a:solidFill>
                  <a:srgbClr val="333333"/>
                </a:solidFill>
                <a:effectLst/>
                <a:latin typeface="Open Sans" panose="020B0606030504020204" pitchFamily="34" charset="0"/>
              </a:rPr>
              <a:t> og </a:t>
            </a:r>
            <a:r>
              <a:rPr lang="nn-NO" b="0" i="0" dirty="0" err="1">
                <a:solidFill>
                  <a:srgbClr val="333333"/>
                </a:solidFill>
                <a:effectLst/>
                <a:latin typeface="Open Sans" panose="020B0606030504020204" pitchFamily="34" charset="0"/>
              </a:rPr>
              <a:t>fylkeskommunene</a:t>
            </a:r>
            <a:r>
              <a:rPr lang="nn-NO" b="0" i="0" dirty="0">
                <a:solidFill>
                  <a:srgbClr val="333333"/>
                </a:solidFill>
                <a:effectLst/>
                <a:latin typeface="Open Sans" panose="020B0606030504020204" pitchFamily="34" charset="0"/>
              </a:rPr>
              <a:t> til å arbeide kontinuerleg for at </a:t>
            </a:r>
            <a:r>
              <a:rPr lang="nn-NO" b="0" i="0" dirty="0" err="1">
                <a:solidFill>
                  <a:srgbClr val="333333"/>
                </a:solidFill>
                <a:effectLst/>
                <a:latin typeface="Open Sans" panose="020B0606030504020204" pitchFamily="34" charset="0"/>
              </a:rPr>
              <a:t>voksne</a:t>
            </a:r>
            <a:r>
              <a:rPr lang="nn-NO" b="0" i="0" dirty="0">
                <a:solidFill>
                  <a:srgbClr val="333333"/>
                </a:solidFill>
                <a:effectLst/>
                <a:latin typeface="Open Sans" panose="020B0606030504020204" pitchFamily="34" charset="0"/>
              </a:rPr>
              <a:t> </a:t>
            </a:r>
            <a:r>
              <a:rPr lang="nn-NO" b="0" i="0" dirty="0" err="1">
                <a:solidFill>
                  <a:srgbClr val="333333"/>
                </a:solidFill>
                <a:effectLst/>
                <a:latin typeface="Open Sans" panose="020B0606030504020204" pitchFamily="34" charset="0"/>
              </a:rPr>
              <a:t>deltakere</a:t>
            </a:r>
            <a:r>
              <a:rPr lang="nn-NO" b="0" i="0" dirty="0">
                <a:solidFill>
                  <a:srgbClr val="333333"/>
                </a:solidFill>
                <a:effectLst/>
                <a:latin typeface="Open Sans" panose="020B0606030504020204" pitchFamily="34" charset="0"/>
              </a:rPr>
              <a:t> har et trygt og godt læringsmiljø, og en plikt til å gripe inn dersom en </a:t>
            </a:r>
            <a:r>
              <a:rPr lang="nn-NO" b="0" i="0" dirty="0" err="1">
                <a:solidFill>
                  <a:srgbClr val="333333"/>
                </a:solidFill>
                <a:effectLst/>
                <a:latin typeface="Open Sans" panose="020B0606030504020204" pitchFamily="34" charset="0"/>
              </a:rPr>
              <a:t>deltaker</a:t>
            </a:r>
            <a:r>
              <a:rPr lang="nn-NO" b="0" i="0" dirty="0">
                <a:solidFill>
                  <a:srgbClr val="333333"/>
                </a:solidFill>
                <a:effectLst/>
                <a:latin typeface="Open Sans" panose="020B0606030504020204" pitchFamily="34" charset="0"/>
              </a:rPr>
              <a:t> blir </a:t>
            </a:r>
            <a:r>
              <a:rPr lang="nn-NO" b="0" i="0" dirty="0" err="1">
                <a:solidFill>
                  <a:srgbClr val="333333"/>
                </a:solidFill>
                <a:effectLst/>
                <a:latin typeface="Open Sans" panose="020B0606030504020204" pitchFamily="34" charset="0"/>
              </a:rPr>
              <a:t>utsatt</a:t>
            </a:r>
            <a:r>
              <a:rPr lang="nn-NO" b="0" i="0" dirty="0">
                <a:solidFill>
                  <a:srgbClr val="333333"/>
                </a:solidFill>
                <a:effectLst/>
                <a:latin typeface="Open Sans" panose="020B0606030504020204" pitchFamily="34" charset="0"/>
              </a:rPr>
              <a:t> for </a:t>
            </a:r>
            <a:r>
              <a:rPr lang="nn-NO" b="0" i="0" dirty="0" err="1">
                <a:solidFill>
                  <a:srgbClr val="333333"/>
                </a:solidFill>
                <a:effectLst/>
                <a:latin typeface="Open Sans" panose="020B0606030504020204" pitchFamily="34" charset="0"/>
              </a:rPr>
              <a:t>krenkelser</a:t>
            </a:r>
            <a:r>
              <a:rPr lang="nn-NO" b="0" i="0" dirty="0">
                <a:solidFill>
                  <a:srgbClr val="333333"/>
                </a:solidFill>
                <a:effectLst/>
                <a:latin typeface="Open Sans" panose="020B0606030504020204" pitchFamily="34" charset="0"/>
              </a:rPr>
              <a:t> (§ 20-2 og punkt 43.24 i </a:t>
            </a:r>
            <a:r>
              <a:rPr lang="nn-NO" b="0" i="0" dirty="0" err="1">
                <a:solidFill>
                  <a:srgbClr val="333333"/>
                </a:solidFill>
                <a:effectLst/>
                <a:latin typeface="Open Sans" panose="020B0606030504020204" pitchFamily="34" charset="0"/>
              </a:rPr>
              <a:t>prop</a:t>
            </a:r>
            <a:r>
              <a:rPr lang="nn-NO" b="0" i="0" dirty="0">
                <a:solidFill>
                  <a:srgbClr val="333333"/>
                </a:solidFill>
                <a:effectLst/>
                <a:latin typeface="Open Sans" panose="020B0606030504020204" pitchFamily="34" charset="0"/>
              </a:rPr>
              <a:t>..)</a:t>
            </a:r>
          </a:p>
          <a:p>
            <a:pPr algn="l">
              <a:buFont typeface="Arial" panose="020B0604020202020204" pitchFamily="34" charset="0"/>
              <a:buNone/>
            </a:pPr>
            <a:endParaRPr lang="nn-NO" b="0" i="0" dirty="0">
              <a:solidFill>
                <a:srgbClr val="333333"/>
              </a:solidFill>
              <a:effectLst/>
              <a:latin typeface="Open Sans" panose="020B0606030504020204" pitchFamily="34" charset="0"/>
            </a:endParaRPr>
          </a:p>
          <a:p>
            <a:pPr algn="l">
              <a:buFont typeface="Arial" panose="020B0604020202020204" pitchFamily="34" charset="0"/>
              <a:buNone/>
            </a:pPr>
            <a:r>
              <a:rPr lang="nn-NO" b="1" i="0" dirty="0">
                <a:solidFill>
                  <a:srgbClr val="333333"/>
                </a:solidFill>
                <a:effectLst/>
                <a:latin typeface="Open Sans" panose="020B0606030504020204" pitchFamily="34" charset="0"/>
              </a:rPr>
              <a:t>Ulykkesforsikring </a:t>
            </a:r>
          </a:p>
          <a:p>
            <a:pPr algn="l">
              <a:buFont typeface="Arial" panose="020B0604020202020204" pitchFamily="34" charset="0"/>
              <a:buNone/>
            </a:pPr>
            <a:r>
              <a:rPr lang="nn-NO" b="0" i="0" dirty="0">
                <a:solidFill>
                  <a:srgbClr val="333333"/>
                </a:solidFill>
                <a:effectLst/>
                <a:latin typeface="Open Sans" panose="020B0606030504020204" pitchFamily="34" charset="0"/>
              </a:rPr>
              <a:t>Plikten til å sørge for ulykkesforsikring er </a:t>
            </a:r>
            <a:r>
              <a:rPr lang="nn-NO" b="0" i="0" dirty="0" err="1">
                <a:solidFill>
                  <a:srgbClr val="333333"/>
                </a:solidFill>
                <a:effectLst/>
                <a:latin typeface="Open Sans" panose="020B0606030504020204" pitchFamily="34" charset="0"/>
              </a:rPr>
              <a:t>utvidet</a:t>
            </a:r>
            <a:r>
              <a:rPr lang="nn-NO" b="0" i="0" dirty="0">
                <a:solidFill>
                  <a:srgbClr val="333333"/>
                </a:solidFill>
                <a:effectLst/>
                <a:latin typeface="Open Sans" panose="020B0606030504020204" pitchFamily="34" charset="0"/>
              </a:rPr>
              <a:t> til også å omfatte </a:t>
            </a:r>
            <a:r>
              <a:rPr lang="nn-NO" b="0" i="0" dirty="0" err="1">
                <a:solidFill>
                  <a:srgbClr val="333333"/>
                </a:solidFill>
                <a:effectLst/>
                <a:latin typeface="Open Sans" panose="020B0606030504020204" pitchFamily="34" charset="0"/>
              </a:rPr>
              <a:t>personer</a:t>
            </a:r>
            <a:r>
              <a:rPr lang="nn-NO" b="0" i="0" dirty="0">
                <a:solidFill>
                  <a:srgbClr val="333333"/>
                </a:solidFill>
                <a:effectLst/>
                <a:latin typeface="Open Sans" panose="020B0606030504020204" pitchFamily="34" charset="0"/>
              </a:rPr>
              <a:t> som deltar i </a:t>
            </a:r>
            <a:r>
              <a:rPr lang="nn-NO" b="0" i="0" dirty="0" err="1">
                <a:solidFill>
                  <a:srgbClr val="333333"/>
                </a:solidFill>
                <a:effectLst/>
                <a:latin typeface="Open Sans" panose="020B0606030504020204" pitchFamily="34" charset="0"/>
              </a:rPr>
              <a:t>forberedende</a:t>
            </a:r>
            <a:r>
              <a:rPr lang="nn-NO" b="0" i="0" dirty="0">
                <a:solidFill>
                  <a:srgbClr val="333333"/>
                </a:solidFill>
                <a:effectLst/>
                <a:latin typeface="Open Sans" panose="020B0606030504020204" pitchFamily="34" charset="0"/>
              </a:rPr>
              <a:t> opplæring for </a:t>
            </a:r>
            <a:r>
              <a:rPr lang="nn-NO" b="0" i="0" dirty="0" err="1">
                <a:solidFill>
                  <a:srgbClr val="333333"/>
                </a:solidFill>
                <a:effectLst/>
                <a:latin typeface="Open Sans" panose="020B0606030504020204" pitchFamily="34" charset="0"/>
              </a:rPr>
              <a:t>voksne</a:t>
            </a:r>
            <a:r>
              <a:rPr lang="nn-NO" b="0" i="0" dirty="0">
                <a:solidFill>
                  <a:srgbClr val="333333"/>
                </a:solidFill>
                <a:effectLst/>
                <a:latin typeface="Open Sans" panose="020B0606030504020204" pitchFamily="34" charset="0"/>
              </a:rPr>
              <a:t> og </a:t>
            </a:r>
            <a:r>
              <a:rPr lang="nn-NO" b="0" i="0" dirty="0" err="1">
                <a:solidFill>
                  <a:srgbClr val="333333"/>
                </a:solidFill>
                <a:effectLst/>
                <a:latin typeface="Open Sans" panose="020B0606030504020204" pitchFamily="34" charset="0"/>
              </a:rPr>
              <a:t>videregående</a:t>
            </a:r>
            <a:r>
              <a:rPr lang="nn-NO" b="0" i="0" dirty="0">
                <a:solidFill>
                  <a:srgbClr val="333333"/>
                </a:solidFill>
                <a:effectLst/>
                <a:latin typeface="Open Sans" panose="020B0606030504020204" pitchFamily="34" charset="0"/>
              </a:rPr>
              <a:t> opplæring for vaksne (§ 28-8 og punkt 55 i </a:t>
            </a:r>
            <a:r>
              <a:rPr lang="nn-NO" b="0" i="0" dirty="0" err="1">
                <a:solidFill>
                  <a:srgbClr val="333333"/>
                </a:solidFill>
                <a:effectLst/>
                <a:latin typeface="Open Sans" panose="020B0606030504020204" pitchFamily="34" charset="0"/>
              </a:rPr>
              <a:t>prop</a:t>
            </a:r>
            <a:r>
              <a:rPr lang="nn-NO" b="0" i="0" dirty="0">
                <a:solidFill>
                  <a:srgbClr val="333333"/>
                </a:solidFill>
                <a:effectLst/>
                <a:latin typeface="Open Sans" panose="020B0606030504020204" pitchFamily="34" charset="0"/>
              </a:rPr>
              <a:t>..) På same måte som for ungdom gjelder </a:t>
            </a:r>
            <a:r>
              <a:rPr lang="nn-NO" b="0" i="0" dirty="0" err="1">
                <a:solidFill>
                  <a:srgbClr val="333333"/>
                </a:solidFill>
                <a:effectLst/>
                <a:latin typeface="Open Sans" panose="020B0606030504020204" pitchFamily="34" charset="0"/>
              </a:rPr>
              <a:t>forsikringen</a:t>
            </a:r>
            <a:r>
              <a:rPr lang="nn-NO" b="0" i="0" dirty="0">
                <a:solidFill>
                  <a:srgbClr val="333333"/>
                </a:solidFill>
                <a:effectLst/>
                <a:latin typeface="Open Sans" panose="020B0606030504020204" pitchFamily="34" charset="0"/>
              </a:rPr>
              <a:t> </a:t>
            </a:r>
            <a:r>
              <a:rPr lang="nn-NO" b="0" i="0" dirty="0" err="1">
                <a:solidFill>
                  <a:srgbClr val="333333"/>
                </a:solidFill>
                <a:effectLst/>
                <a:latin typeface="Open Sans" panose="020B0606030504020204" pitchFamily="34" charset="0"/>
              </a:rPr>
              <a:t>ikke</a:t>
            </a:r>
            <a:r>
              <a:rPr lang="nn-NO" b="0" i="0" dirty="0">
                <a:solidFill>
                  <a:srgbClr val="333333"/>
                </a:solidFill>
                <a:effectLst/>
                <a:latin typeface="Open Sans" panose="020B0606030504020204" pitchFamily="34" charset="0"/>
              </a:rPr>
              <a:t> de som har </a:t>
            </a:r>
            <a:r>
              <a:rPr lang="nn-NO" b="0" i="0" dirty="0" err="1">
                <a:solidFill>
                  <a:srgbClr val="333333"/>
                </a:solidFill>
                <a:effectLst/>
                <a:latin typeface="Open Sans" panose="020B0606030504020204" pitchFamily="34" charset="0"/>
              </a:rPr>
              <a:t>tegnet</a:t>
            </a:r>
            <a:r>
              <a:rPr lang="nn-NO" b="0" i="0" dirty="0">
                <a:solidFill>
                  <a:srgbClr val="333333"/>
                </a:solidFill>
                <a:effectLst/>
                <a:latin typeface="Open Sans" panose="020B0606030504020204" pitchFamily="34" charset="0"/>
              </a:rPr>
              <a:t> kontrakt om læretid i bedrift.</a:t>
            </a:r>
          </a:p>
        </p:txBody>
      </p:sp>
      <p:sp>
        <p:nvSpPr>
          <p:cNvPr id="4" name="Plassholder for lysbildenummer 3"/>
          <p:cNvSpPr>
            <a:spLocks noGrp="1"/>
          </p:cNvSpPr>
          <p:nvPr>
            <p:ph type="sldNum" sz="quarter" idx="5"/>
          </p:nvPr>
        </p:nvSpPr>
        <p:spPr/>
        <p:txBody>
          <a:bodyPr/>
          <a:lstStyle/>
          <a:p>
            <a:fld id="{D4B5DD92-EFA8-4D31-927F-F50CBB7B10E8}" type="slidenum">
              <a:rPr lang="nb-NO" smtClean="0"/>
              <a:t>15</a:t>
            </a:fld>
            <a:endParaRPr lang="nb-NO"/>
          </a:p>
        </p:txBody>
      </p:sp>
    </p:spTree>
    <p:extLst>
      <p:ext uri="{BB962C8B-B14F-4D97-AF65-F5344CB8AC3E}">
        <p14:creationId xmlns:p14="http://schemas.microsoft.com/office/powerpoint/2010/main" val="353042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Forbud mot forkynning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I ny § 14-5 presiseres et forbud mot forkynning i all opplæring – ikke bare i faget </a:t>
            </a:r>
            <a:r>
              <a:rPr lang="nb-NO" b="0" dirty="0" err="1"/>
              <a:t>KRLE</a:t>
            </a:r>
            <a:r>
              <a:rPr lang="nb-NO" b="0" dirty="0"/>
              <a:t>. Det innebærer bl.a. at elevene ikke skal påvirkes til en tro, selv om de får kunnskap om tro, religioner og livssyn.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 </a:t>
            </a:r>
            <a:endParaRPr lang="nb-NO" u="none" dirty="0"/>
          </a:p>
          <a:p>
            <a:r>
              <a:rPr lang="nb-NO" b="1" dirty="0"/>
              <a:t>Samarbeidsorgan for lærebedrifter (opplæringskontor)</a:t>
            </a:r>
          </a:p>
          <a:p>
            <a:r>
              <a:rPr lang="nb-NO" b="0" i="0" dirty="0">
                <a:solidFill>
                  <a:srgbClr val="303030"/>
                </a:solidFill>
                <a:effectLst/>
                <a:latin typeface="Roboto" panose="02000000000000000000" pitchFamily="2" charset="0"/>
              </a:rPr>
              <a:t>Opplæringskontor vil regnes som samarbeidsorgan for lærebedrifter etter ny lov, ikke lærebedrifter. Det innebærer at opplæringskontorenes rolle og ansvar vil bli annerledes enn i dag. Lærebedrifter tilknyttet et opplæringskontor, kan avtale at opplæringskontoret inngår lærekontrakt og mottar tilskudd på vegne av lærebedriften. Dette står i ny lov § 7-12. Dette betyr ikke at lærebedriftene kan overføre det ansvaret de har for opplæringen til opplæringskontoret. Opplæringskontoret kan heller ikke ha ansvar for opplæring, med mindre det samtidig er godkjent som lærebedrift i det aktuelle lærefaget etter ny lov § 7-5.</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er lovfestet en hjemmel til å gi regler om opplæringskontor i forskrift, (§ 7-12). Reglene om opplæringskontor ble endret i lys av stortingsbehandlingen.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u="none" dirty="0"/>
          </a:p>
          <a:p>
            <a:r>
              <a:rPr lang="nb-NO" b="1" dirty="0"/>
              <a:t>Kompetanse til å gi individuelt tilrettelagt opplæring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Roboto" panose="02000000000000000000" pitchFamily="2" charset="0"/>
                <a:ea typeface="Calibri" panose="020F0502020204030204" pitchFamily="34" charset="0"/>
                <a:cs typeface="Times New Roman" panose="02020603050405020304" pitchFamily="18" charset="0"/>
              </a:rPr>
              <a:t>Utgangspunktet er at den som skal gi individuelt tilrettelagt opplæring, må oppfylle kompetansekravene for å bli tilsatt i lærerstilling og kravene om relevant kompetanse i faget det skal undervises i, jf. ny § 11-9. Ny § 11-9 andre og tredje ledd regulerer imidlertid to unntak fra dette. </a:t>
            </a:r>
            <a:r>
              <a:rPr lang="nb-NO" b="0" i="0" strike="noStrike" dirty="0">
                <a:solidFill>
                  <a:srgbClr val="FFFF00"/>
                </a:solidFill>
                <a:effectLst/>
                <a:latin typeface="Roboto" panose="02000000000000000000" pitchFamily="2" charset="0"/>
              </a:rPr>
              <a:t>Ny lov åpner for at personer som har en universitets- eller høyskoleutdanning som gjør dem særlig egnet til å ivareta behovet til eleven, men som ikke er lærere, kan gi individuelt tilrettelagt opplæring.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dirty="0"/>
          </a:p>
          <a:p>
            <a:r>
              <a:rPr lang="nb-NO" b="1" dirty="0"/>
              <a:t>Kravene til politiattest er utvidet</a:t>
            </a:r>
          </a:p>
          <a:p>
            <a:r>
              <a:rPr lang="nb-NO" b="0" dirty="0"/>
              <a:t>Personkretsen er utvidet slik at alle ansatte ved leirskoler blir inkluderte i kravet om å legge fram politiattest. Kommunen/fylkeskommunen kan kreve politiattest fra personer som skal ha praksis i skolen, skolefritidsordningen, leksehjelp, kulturskolen eller skoleliknende aktivitetstilbud (§ 17-11 første ledd). Det skal legges vekt på om det er utført vandelskontroll etter et annet regelverk, hvor lenge praksisen skal vare, og hvor mye kontakt personen skal ha med elever (§ 17-11 andre ledd).</a:t>
            </a:r>
          </a:p>
          <a:p>
            <a:endParaRPr lang="nb-NO" b="0" dirty="0"/>
          </a:p>
          <a:p>
            <a:r>
              <a:rPr lang="nb-NO" b="0" dirty="0"/>
              <a:t>Det er også utvidet hvilke straffebud som skal noteres på politiattesten. </a:t>
            </a:r>
            <a:r>
              <a:rPr lang="nb-NO" b="0" i="0" dirty="0">
                <a:solidFill>
                  <a:srgbClr val="303030"/>
                </a:solidFill>
                <a:effectLst/>
                <a:latin typeface="Roboto" panose="02000000000000000000" pitchFamily="2" charset="0"/>
              </a:rPr>
              <a:t>Dette gjelder brudd som tvang, frihetsberøvelse, trusler, grove kroppskrenkelser, tvangsekteskap og kjønnslemlestelse. Dette står i ny lov § 17-11.</a:t>
            </a:r>
            <a:endParaRPr lang="nb-NO" b="0" dirty="0"/>
          </a:p>
          <a:p>
            <a:r>
              <a:rPr lang="nb-NO" b="0" dirty="0"/>
              <a:t>Personer som er dømt for eller har vedtatt forelegg for seksuelle overgrep mot mindreårige, skal ikke ha praksis i skolen, skolefritidsordningen, leksehjelp, kulturskolen eller skoleliknende aktivitetstilbud.</a:t>
            </a:r>
          </a:p>
          <a:p>
            <a:endParaRPr lang="nb-NO" b="0" dirty="0"/>
          </a:p>
          <a:p>
            <a:r>
              <a:rPr lang="nb-NO" b="1" noProof="0" dirty="0"/>
              <a:t>Tilgang til vikarer</a:t>
            </a:r>
          </a:p>
          <a:p>
            <a:r>
              <a:rPr lang="nb-NO" noProof="0" dirty="0"/>
              <a:t>Det følger av ny § 17-7 at «Kommunen og fylkeskommunen skal </a:t>
            </a:r>
            <a:r>
              <a:rPr lang="nb-NO" noProof="0" dirty="0" err="1"/>
              <a:t>sørgje</a:t>
            </a:r>
            <a:r>
              <a:rPr lang="nb-NO" noProof="0" dirty="0"/>
              <a:t> for at </a:t>
            </a:r>
            <a:r>
              <a:rPr lang="nb-NO" noProof="0" dirty="0" err="1"/>
              <a:t>skolane</a:t>
            </a:r>
            <a:r>
              <a:rPr lang="nb-NO" noProof="0" dirty="0"/>
              <a:t> har tilgang på </a:t>
            </a:r>
            <a:r>
              <a:rPr lang="nb-NO" noProof="0" dirty="0" err="1"/>
              <a:t>vikarar</a:t>
            </a:r>
            <a:r>
              <a:rPr lang="nb-NO" noProof="0" dirty="0"/>
              <a:t> ved </a:t>
            </a:r>
            <a:r>
              <a:rPr lang="nb-NO" noProof="0" dirty="0" err="1"/>
              <a:t>vanleg</a:t>
            </a:r>
            <a:r>
              <a:rPr lang="nb-NO" noProof="0" dirty="0"/>
              <a:t> og venta </a:t>
            </a:r>
            <a:r>
              <a:rPr lang="nb-NO" noProof="0" dirty="0" err="1"/>
              <a:t>fråvær</a:t>
            </a:r>
            <a:r>
              <a:rPr lang="nb-NO" noProof="0" dirty="0"/>
              <a:t>». Dette er en ny paragraf som innebærer at </a:t>
            </a:r>
            <a:r>
              <a:rPr lang="nn-NO" b="0" i="0" dirty="0" err="1">
                <a:solidFill>
                  <a:srgbClr val="333333"/>
                </a:solidFill>
                <a:effectLst/>
                <a:latin typeface="Helvetica Neue"/>
              </a:rPr>
              <a:t>kommunene</a:t>
            </a:r>
            <a:r>
              <a:rPr lang="nn-NO" b="0" i="0" dirty="0">
                <a:solidFill>
                  <a:srgbClr val="333333"/>
                </a:solidFill>
                <a:effectLst/>
                <a:latin typeface="Helvetica Neue"/>
              </a:rPr>
              <a:t> og </a:t>
            </a:r>
            <a:r>
              <a:rPr lang="nn-NO" b="0" i="0" dirty="0" err="1">
                <a:solidFill>
                  <a:srgbClr val="333333"/>
                </a:solidFill>
                <a:effectLst/>
                <a:latin typeface="Helvetica Neue"/>
              </a:rPr>
              <a:t>fylkeskommunene</a:t>
            </a:r>
            <a:r>
              <a:rPr lang="nn-NO" b="0" i="0" dirty="0">
                <a:solidFill>
                  <a:srgbClr val="333333"/>
                </a:solidFill>
                <a:effectLst/>
                <a:latin typeface="Helvetica Neue"/>
              </a:rPr>
              <a:t> må vurdere </a:t>
            </a:r>
            <a:r>
              <a:rPr lang="nn-NO" b="0" i="0" dirty="0" err="1">
                <a:solidFill>
                  <a:srgbClr val="333333"/>
                </a:solidFill>
                <a:effectLst/>
                <a:latin typeface="Helvetica Neue"/>
              </a:rPr>
              <a:t>hva</a:t>
            </a:r>
            <a:r>
              <a:rPr lang="nn-NO" b="0" i="0" dirty="0">
                <a:solidFill>
                  <a:srgbClr val="333333"/>
                </a:solidFill>
                <a:effectLst/>
                <a:latin typeface="Helvetica Neue"/>
              </a:rPr>
              <a:t> som er </a:t>
            </a:r>
            <a:r>
              <a:rPr lang="nn-NO" b="0" i="0" dirty="0" err="1">
                <a:solidFill>
                  <a:srgbClr val="333333"/>
                </a:solidFill>
                <a:effectLst/>
                <a:latin typeface="Helvetica Neue"/>
              </a:rPr>
              <a:t>sannsynlig</a:t>
            </a:r>
            <a:r>
              <a:rPr lang="nn-NO" b="0" i="0" dirty="0">
                <a:solidFill>
                  <a:srgbClr val="333333"/>
                </a:solidFill>
                <a:effectLst/>
                <a:latin typeface="Helvetica Neue"/>
              </a:rPr>
              <a:t> </a:t>
            </a:r>
            <a:r>
              <a:rPr lang="nn-NO" b="0" i="0" dirty="0" err="1">
                <a:solidFill>
                  <a:srgbClr val="333333"/>
                </a:solidFill>
                <a:effectLst/>
                <a:latin typeface="Helvetica Neue"/>
              </a:rPr>
              <a:t>fremtidig</a:t>
            </a:r>
            <a:r>
              <a:rPr lang="nn-NO" b="0" i="0" dirty="0">
                <a:solidFill>
                  <a:srgbClr val="333333"/>
                </a:solidFill>
                <a:effectLst/>
                <a:latin typeface="Helvetica Neue"/>
              </a:rPr>
              <a:t> </a:t>
            </a:r>
            <a:r>
              <a:rPr lang="nn-NO" b="0" i="0" dirty="0" err="1">
                <a:solidFill>
                  <a:srgbClr val="333333"/>
                </a:solidFill>
                <a:effectLst/>
                <a:latin typeface="Helvetica Neue"/>
              </a:rPr>
              <a:t>fravær</a:t>
            </a:r>
            <a:r>
              <a:rPr lang="nn-NO" b="0" i="0" dirty="0">
                <a:solidFill>
                  <a:srgbClr val="333333"/>
                </a:solidFill>
                <a:effectLst/>
                <a:latin typeface="Helvetica Neue"/>
              </a:rPr>
              <a:t> i </a:t>
            </a:r>
            <a:r>
              <a:rPr lang="nn-NO" b="0" i="0" dirty="0" err="1">
                <a:solidFill>
                  <a:srgbClr val="333333"/>
                </a:solidFill>
                <a:effectLst/>
                <a:latin typeface="Helvetica Neue"/>
              </a:rPr>
              <a:t>virksomheten</a:t>
            </a:r>
            <a:r>
              <a:rPr lang="nn-NO" b="0" i="0" dirty="0">
                <a:solidFill>
                  <a:srgbClr val="333333"/>
                </a:solidFill>
                <a:effectLst/>
                <a:latin typeface="Helvetica Neue"/>
              </a:rPr>
              <a:t>. Det er opp til </a:t>
            </a:r>
            <a:r>
              <a:rPr lang="nn-NO" b="0" i="0" dirty="0" err="1">
                <a:solidFill>
                  <a:srgbClr val="333333"/>
                </a:solidFill>
                <a:effectLst/>
                <a:latin typeface="Helvetica Neue"/>
              </a:rPr>
              <a:t>hver</a:t>
            </a:r>
            <a:r>
              <a:rPr lang="nn-NO" b="0" i="0" dirty="0">
                <a:solidFill>
                  <a:srgbClr val="333333"/>
                </a:solidFill>
                <a:effectLst/>
                <a:latin typeface="Helvetica Neue"/>
              </a:rPr>
              <a:t> enkelt kommune og fylkeskommune om de vil bruke </a:t>
            </a:r>
            <a:r>
              <a:rPr lang="nn-NO" b="0" i="0" dirty="0" err="1">
                <a:solidFill>
                  <a:srgbClr val="333333"/>
                </a:solidFill>
                <a:effectLst/>
                <a:latin typeface="Helvetica Neue"/>
              </a:rPr>
              <a:t>lærere</a:t>
            </a:r>
            <a:r>
              <a:rPr lang="nn-NO" b="0" i="0" dirty="0">
                <a:solidFill>
                  <a:srgbClr val="333333"/>
                </a:solidFill>
                <a:effectLst/>
                <a:latin typeface="Helvetica Neue"/>
              </a:rPr>
              <a:t> ved skolen som </a:t>
            </a:r>
            <a:r>
              <a:rPr lang="nn-NO" b="0" i="0" dirty="0" err="1">
                <a:solidFill>
                  <a:srgbClr val="333333"/>
                </a:solidFill>
                <a:effectLst/>
                <a:latin typeface="Helvetica Neue"/>
              </a:rPr>
              <a:t>vikarer</a:t>
            </a:r>
            <a:r>
              <a:rPr lang="nn-NO" b="0" i="0" dirty="0">
                <a:solidFill>
                  <a:srgbClr val="333333"/>
                </a:solidFill>
                <a:effectLst/>
                <a:latin typeface="Helvetica Neue"/>
              </a:rPr>
              <a:t>, enten i egne </a:t>
            </a:r>
            <a:r>
              <a:rPr lang="nn-NO" b="0" i="0" dirty="0" err="1">
                <a:solidFill>
                  <a:srgbClr val="333333"/>
                </a:solidFill>
                <a:effectLst/>
                <a:latin typeface="Helvetica Neue"/>
              </a:rPr>
              <a:t>stillinger</a:t>
            </a:r>
            <a:r>
              <a:rPr lang="nn-NO" b="0" i="0" dirty="0">
                <a:solidFill>
                  <a:srgbClr val="333333"/>
                </a:solidFill>
                <a:effectLst/>
                <a:latin typeface="Helvetica Neue"/>
              </a:rPr>
              <a:t> eller </a:t>
            </a:r>
            <a:r>
              <a:rPr lang="nn-NO" b="0" i="0" dirty="0" err="1">
                <a:solidFill>
                  <a:srgbClr val="333333"/>
                </a:solidFill>
                <a:effectLst/>
                <a:latin typeface="Helvetica Neue"/>
              </a:rPr>
              <a:t>prosentdeler</a:t>
            </a:r>
            <a:r>
              <a:rPr lang="nn-NO" b="0" i="0" dirty="0">
                <a:solidFill>
                  <a:srgbClr val="333333"/>
                </a:solidFill>
                <a:effectLst/>
                <a:latin typeface="Helvetica Neue"/>
              </a:rPr>
              <a:t> av </a:t>
            </a:r>
            <a:r>
              <a:rPr lang="nn-NO" b="0" i="0" dirty="0" err="1">
                <a:solidFill>
                  <a:srgbClr val="333333"/>
                </a:solidFill>
                <a:effectLst/>
                <a:latin typeface="Helvetica Neue"/>
              </a:rPr>
              <a:t>lærerstillingene</a:t>
            </a:r>
            <a:r>
              <a:rPr lang="nn-NO" b="0" i="0" dirty="0">
                <a:solidFill>
                  <a:srgbClr val="333333"/>
                </a:solidFill>
                <a:effectLst/>
                <a:latin typeface="Helvetica Neue"/>
              </a:rPr>
              <a:t>, om de vil ha en egen vikarpool eller liknande.</a:t>
            </a:r>
          </a:p>
          <a:p>
            <a:r>
              <a:rPr lang="nn-NO" b="0" i="0" dirty="0">
                <a:solidFill>
                  <a:srgbClr val="333333"/>
                </a:solidFill>
                <a:effectLst/>
                <a:latin typeface="Helvetica Neue"/>
              </a:rPr>
              <a:t> </a:t>
            </a:r>
            <a:endParaRPr lang="nb-NO" noProof="0" dirty="0"/>
          </a:p>
          <a:p>
            <a:r>
              <a:rPr lang="nb-NO" b="1" noProof="0" dirty="0"/>
              <a:t>Melde fra til kommunen eller fylkeskommunen i skolemiljøsaker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333333"/>
                </a:solidFill>
                <a:effectLst/>
                <a:latin typeface="Open Sans" panose="020B0606030504020204" pitchFamily="34" charset="0"/>
              </a:rPr>
              <a:t>I saker hvor en lærer påstås å ha krenket en elev, skal ikke rektor melde fra til skoleeier dersom påstanden er åpenbart grunnløs. Rektor skal fremdeles melde fra til kommunen eller fylkeskommunen i alle andre saker. Dette står i ny lov § 12-5.</a:t>
            </a:r>
          </a:p>
          <a:p>
            <a:endParaRPr lang="nb-NO" u="none" dirty="0"/>
          </a:p>
          <a:p>
            <a:r>
              <a:rPr lang="nb-NO" u="none" dirty="0"/>
              <a:t>Også noen andre mindre endringer:</a:t>
            </a:r>
          </a:p>
          <a:p>
            <a:r>
              <a:rPr lang="nb-NO" u="none" dirty="0"/>
              <a:t>Inkludering er lagt inn som et av områdene i § 12-2.</a:t>
            </a:r>
          </a:p>
          <a:p>
            <a:r>
              <a:rPr lang="nb-NO" b="0" i="0" u="none" dirty="0">
                <a:solidFill>
                  <a:srgbClr val="333333"/>
                </a:solidFill>
                <a:effectLst/>
                <a:latin typeface="Open Sans" panose="020B0606030504020204" pitchFamily="34" charset="0"/>
              </a:rPr>
              <a:t>I de sakene som blir klaget inn til statsforvalteren (§ 12-6), skal statsforvalteren kun vurdere tiltaksplikten og plikten til å lage skriftlig plan.</a:t>
            </a:r>
          </a:p>
          <a:p>
            <a:endParaRPr lang="nb-NO" b="0" i="0" u="none" dirty="0">
              <a:solidFill>
                <a:srgbClr val="333333"/>
              </a:solidFill>
              <a:effectLst/>
              <a:latin typeface="Open Sans" panose="020B0606030504020204" pitchFamily="34" charset="0"/>
            </a:endParaRPr>
          </a:p>
          <a:p>
            <a:r>
              <a:rPr lang="nb-NO" b="1" i="0" u="none" dirty="0">
                <a:solidFill>
                  <a:srgbClr val="333333"/>
                </a:solidFill>
                <a:effectLst/>
                <a:latin typeface="Open Sans" panose="020B0606030504020204" pitchFamily="34" charset="0"/>
              </a:rPr>
              <a:t>Skriveprogram på bokmål og nynorsk</a:t>
            </a:r>
          </a:p>
          <a:p>
            <a:r>
              <a:rPr lang="nb-NO" b="0" i="0" u="none" dirty="0">
                <a:solidFill>
                  <a:srgbClr val="333333"/>
                </a:solidFill>
                <a:effectLst/>
                <a:latin typeface="Open Sans" panose="020B0606030504020204" pitchFamily="34" charset="0"/>
              </a:rPr>
              <a:t>I § 15-4 står det at </a:t>
            </a:r>
            <a:r>
              <a:rPr lang="nb-NO" b="0" i="0" dirty="0">
                <a:solidFill>
                  <a:srgbClr val="333333"/>
                </a:solidFill>
                <a:effectLst/>
                <a:latin typeface="Helvetica Neue"/>
              </a:rPr>
              <a:t>skolen skal bruke skriveprogram som har både bokmål og nynorsk, og som følgjer offisiell rettskriving. Uttrykket «skriveprogram» </a:t>
            </a:r>
            <a:r>
              <a:rPr lang="nb-NO" b="0" i="0" dirty="0" err="1">
                <a:solidFill>
                  <a:srgbClr val="333333"/>
                </a:solidFill>
                <a:effectLst/>
                <a:latin typeface="Helvetica Neue"/>
              </a:rPr>
              <a:t>omfattar</a:t>
            </a:r>
            <a:r>
              <a:rPr lang="nb-NO" b="0" i="0" dirty="0">
                <a:solidFill>
                  <a:srgbClr val="333333"/>
                </a:solidFill>
                <a:effectLst/>
                <a:latin typeface="Helvetica Neue"/>
              </a:rPr>
              <a:t> ulike former for læringsverktøy og tekstbehandlingsprogram med tekststøtte, </a:t>
            </a:r>
            <a:r>
              <a:rPr lang="nb-NO" b="0" i="0" dirty="0" err="1">
                <a:solidFill>
                  <a:srgbClr val="333333"/>
                </a:solidFill>
                <a:effectLst/>
                <a:latin typeface="Helvetica Neue"/>
              </a:rPr>
              <a:t>rettefunksjonar</a:t>
            </a:r>
            <a:r>
              <a:rPr lang="nb-NO" b="0" i="0" dirty="0">
                <a:solidFill>
                  <a:srgbClr val="333333"/>
                </a:solidFill>
                <a:effectLst/>
                <a:latin typeface="Helvetica Neue"/>
              </a:rPr>
              <a:t> o.l. Det innebærer at skoler som ikke har skriveprogram på begge målformer, må bytte til dette. Regelen er blant annet ment å presse produsentene og bidra til at skriveprogram med </a:t>
            </a:r>
            <a:r>
              <a:rPr lang="nb-NO" b="0" i="0" dirty="0" err="1">
                <a:solidFill>
                  <a:srgbClr val="333333"/>
                </a:solidFill>
                <a:effectLst/>
                <a:latin typeface="Helvetica Neue"/>
              </a:rPr>
              <a:t>tilfredstillende</a:t>
            </a:r>
            <a:r>
              <a:rPr lang="nb-NO" b="0" i="0" dirty="0">
                <a:solidFill>
                  <a:srgbClr val="333333"/>
                </a:solidFill>
                <a:effectLst/>
                <a:latin typeface="Helvetica Neue"/>
              </a:rPr>
              <a:t> nynorsk blir mer tilgjengelige. </a:t>
            </a:r>
            <a:endParaRPr lang="nb-NO" dirty="0"/>
          </a:p>
        </p:txBody>
      </p:sp>
      <p:sp>
        <p:nvSpPr>
          <p:cNvPr id="4" name="Plassholder for lysbildenummer 3"/>
          <p:cNvSpPr>
            <a:spLocks noGrp="1"/>
          </p:cNvSpPr>
          <p:nvPr>
            <p:ph type="sldNum" sz="quarter" idx="5"/>
          </p:nvPr>
        </p:nvSpPr>
        <p:spPr/>
        <p:txBody>
          <a:bodyPr/>
          <a:lstStyle/>
          <a:p>
            <a:fld id="{D4B5DD92-EFA8-4D31-927F-F50CBB7B10E8}" type="slidenum">
              <a:rPr lang="nb-NO" smtClean="0"/>
              <a:t>16</a:t>
            </a:fld>
            <a:endParaRPr lang="nb-NO"/>
          </a:p>
        </p:txBody>
      </p:sp>
    </p:spTree>
    <p:extLst>
      <p:ext uri="{BB962C8B-B14F-4D97-AF65-F5344CB8AC3E}">
        <p14:creationId xmlns:p14="http://schemas.microsoft.com/office/powerpoint/2010/main" val="85691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Permisjon fra opplæringen</a:t>
            </a:r>
          </a:p>
          <a:p>
            <a:r>
              <a:rPr lang="nb-NO" b="0" dirty="0"/>
              <a:t>Regelen om at en elev bare kan få permisjon i inntil to uker av </a:t>
            </a:r>
            <a:r>
              <a:rPr lang="nb-NO" b="0" dirty="0">
                <a:solidFill>
                  <a:srgbClr val="FF0000"/>
                </a:solidFill>
              </a:rPr>
              <a:t>gangen,</a:t>
            </a:r>
            <a:r>
              <a:rPr lang="nb-NO" b="0" dirty="0"/>
              <a:t> er ikke videreført i ny opplæringslov. Etter ny opplæringslov er det opp til den enkelte kommune å </a:t>
            </a:r>
            <a:r>
              <a:rPr lang="nb-NO" noProof="0" dirty="0"/>
              <a:t>vurdere hvor lang </a:t>
            </a:r>
            <a:r>
              <a:rPr lang="nn-NO" dirty="0"/>
              <a:t>permisjon en elev kan få. Kravet i loven om en </a:t>
            </a:r>
            <a:r>
              <a:rPr lang="nb-NO" noProof="0" dirty="0"/>
              <a:t>samlet sett forsvarlig </a:t>
            </a:r>
            <a:r>
              <a:rPr lang="nn-NO" dirty="0"/>
              <a:t>opplæring vil i </a:t>
            </a:r>
            <a:r>
              <a:rPr lang="nb-NO" noProof="0" dirty="0"/>
              <a:t>seg selv sette en grense for hvor </a:t>
            </a:r>
            <a:r>
              <a:rPr lang="nn-NO" dirty="0"/>
              <a:t>mange og </a:t>
            </a:r>
            <a:r>
              <a:rPr lang="nb-NO" noProof="0" dirty="0"/>
              <a:t>hvor lange permisjoner hver </a:t>
            </a:r>
            <a:r>
              <a:rPr lang="nn-NO" dirty="0"/>
              <a:t>enkelt elev kan få. </a:t>
            </a:r>
            <a:r>
              <a:rPr lang="nb-NO" b="0" dirty="0"/>
              <a:t>Kommunen kan fremdeles sette </a:t>
            </a:r>
            <a:r>
              <a:rPr lang="nn-NO" dirty="0"/>
              <a:t>en øvre grense for permisjon i de lokale forskriftene sine, dersom de ønsker det. </a:t>
            </a:r>
            <a:endParaRPr lang="nb-NO" b="0" dirty="0"/>
          </a:p>
          <a:p>
            <a:endParaRPr lang="nb-NO" dirty="0"/>
          </a:p>
          <a:p>
            <a:r>
              <a:rPr lang="nb-NO" b="1" dirty="0"/>
              <a:t>Tidlig skolestart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Roboto" panose="02000000000000000000" pitchFamily="2" charset="0"/>
                <a:ea typeface="Calibri" panose="020F0502020204030204" pitchFamily="34" charset="0"/>
                <a:cs typeface="Times New Roman" panose="02020603050405020304" pitchFamily="18" charset="0"/>
              </a:rPr>
              <a:t>Det eksplisitte kravet om at barnet må være fylt fem år innen 1. april, er ikke videreført i ny opplæringslov. Det er påpekt at fødselsdatoen til barnet vil uansett ha noe å si i den vurderingen som kommunen må gjøre. Jo senere barnet er født på året, jo mindre sannsynlig er det at det vil være forsvarlig eller til det beste for barnet å starte på skolen ett år tidligere. Det er fortsatt krav om sakkyndig vurdering!</a:t>
            </a:r>
          </a:p>
          <a:p>
            <a:endParaRPr lang="nb-NO" dirty="0"/>
          </a:p>
          <a:p>
            <a:endParaRPr lang="nb-NO" b="0" i="0" u="none" dirty="0">
              <a:solidFill>
                <a:srgbClr val="333333"/>
              </a:solidFill>
              <a:effectLst/>
              <a:latin typeface="Open Sans" panose="020B0606030504020204" pitchFamily="34" charset="0"/>
            </a:endParaRPr>
          </a:p>
        </p:txBody>
      </p:sp>
      <p:sp>
        <p:nvSpPr>
          <p:cNvPr id="4" name="Plassholder for lysbildenummer 3"/>
          <p:cNvSpPr>
            <a:spLocks noGrp="1"/>
          </p:cNvSpPr>
          <p:nvPr>
            <p:ph type="sldNum" sz="quarter" idx="5"/>
          </p:nvPr>
        </p:nvSpPr>
        <p:spPr/>
        <p:txBody>
          <a:bodyPr/>
          <a:lstStyle/>
          <a:p>
            <a:fld id="{D4B5DD92-EFA8-4D31-927F-F50CBB7B10E8}" type="slidenum">
              <a:rPr lang="nb-NO" smtClean="0"/>
              <a:t>17</a:t>
            </a:fld>
            <a:endParaRPr lang="nb-NO"/>
          </a:p>
        </p:txBody>
      </p:sp>
    </p:spTree>
    <p:extLst>
      <p:ext uri="{BB962C8B-B14F-4D97-AF65-F5344CB8AC3E}">
        <p14:creationId xmlns:p14="http://schemas.microsoft.com/office/powerpoint/2010/main" val="314104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noProof="0" dirty="0"/>
              <a:t>Lekser</a:t>
            </a:r>
          </a:p>
          <a:p>
            <a:r>
              <a:rPr lang="nb-NO" noProof="0" dirty="0"/>
              <a:t>Adgangen til å gi lekser har ikke vært regulert tidligere. Nå står det i § 10-6 andre ledd at: «</a:t>
            </a:r>
            <a:r>
              <a:rPr lang="nb-NO" noProof="0" dirty="0" err="1"/>
              <a:t>Elevane</a:t>
            </a:r>
            <a:r>
              <a:rPr lang="nb-NO" noProof="0" dirty="0"/>
              <a:t> kan bli pålagde å </a:t>
            </a:r>
            <a:r>
              <a:rPr lang="nb-NO" noProof="0" dirty="0" err="1"/>
              <a:t>gjere</a:t>
            </a:r>
            <a:r>
              <a:rPr lang="nb-NO" noProof="0" dirty="0"/>
              <a:t> </a:t>
            </a:r>
            <a:r>
              <a:rPr lang="nb-NO" noProof="0" dirty="0" err="1"/>
              <a:t>oppgåver</a:t>
            </a:r>
            <a:r>
              <a:rPr lang="nb-NO" noProof="0" dirty="0"/>
              <a:t> </a:t>
            </a:r>
            <a:r>
              <a:rPr lang="nb-NO" noProof="0" dirty="0" err="1"/>
              <a:t>utanom</a:t>
            </a:r>
            <a:r>
              <a:rPr lang="nb-NO" noProof="0" dirty="0"/>
              <a:t> skoletida (lekser). Det må </a:t>
            </a:r>
            <a:r>
              <a:rPr lang="nb-NO" noProof="0" dirty="0" err="1"/>
              <a:t>takast</a:t>
            </a:r>
            <a:r>
              <a:rPr lang="nb-NO" noProof="0" dirty="0"/>
              <a:t> omsyn til at </a:t>
            </a:r>
            <a:r>
              <a:rPr lang="nb-NO" noProof="0" dirty="0" err="1"/>
              <a:t>elevar</a:t>
            </a:r>
            <a:r>
              <a:rPr lang="nb-NO" noProof="0" dirty="0"/>
              <a:t> har rett til kvile og fritid».</a:t>
            </a:r>
          </a:p>
          <a:p>
            <a:endParaRPr lang="nb-NO" b="1" noProof="0" dirty="0"/>
          </a:p>
          <a:p>
            <a:r>
              <a:rPr lang="nb-NO" b="1" noProof="0" dirty="0"/>
              <a:t>Rett til individuell vurdering</a:t>
            </a:r>
          </a:p>
          <a:p>
            <a:r>
              <a:rPr lang="nb-NO" noProof="0" dirty="0"/>
              <a:t>Har tidligere framgått av forskriften til opplæringsloven, men er nå tatt direkte inn i loven. (§§ 2-3 andre ledd og 5-4 andre ledd).</a:t>
            </a:r>
          </a:p>
          <a:p>
            <a:endParaRPr lang="nb-NO" noProof="0" dirty="0"/>
          </a:p>
          <a:p>
            <a:r>
              <a:rPr lang="nb-NO" b="1" noProof="0" dirty="0"/>
              <a:t>Ikke karakterer på barnetrinnet</a:t>
            </a:r>
          </a:p>
          <a:p>
            <a:r>
              <a:rPr lang="nb-NO" noProof="0" dirty="0"/>
              <a:t>I § 2-3 andre ledd andre punktum står det nå at «</a:t>
            </a:r>
            <a:r>
              <a:rPr lang="nb-NO" noProof="0" dirty="0" err="1"/>
              <a:t>elevane</a:t>
            </a:r>
            <a:r>
              <a:rPr lang="nb-NO" noProof="0" dirty="0"/>
              <a:t> på 1. til 7. trinn skal ha individuell vurdering </a:t>
            </a:r>
            <a:r>
              <a:rPr lang="nb-NO" b="1" noProof="0" dirty="0" err="1"/>
              <a:t>utan</a:t>
            </a:r>
            <a:r>
              <a:rPr lang="nb-NO" b="1" noProof="0" dirty="0"/>
              <a:t> </a:t>
            </a:r>
            <a:r>
              <a:rPr lang="nb-NO" b="1" noProof="0" dirty="0" err="1"/>
              <a:t>karakterar</a:t>
            </a:r>
            <a:r>
              <a:rPr lang="nb-NO" noProof="0" dirty="0"/>
              <a:t>». Tatt inn i selve loven, og framgår ikke lenger bare av forskriften.</a:t>
            </a:r>
          </a:p>
          <a:p>
            <a:endParaRPr lang="nb-NO" noProof="0" dirty="0"/>
          </a:p>
          <a:p>
            <a:r>
              <a:rPr lang="nb-NO" b="1" noProof="0" dirty="0"/>
              <a:t>Organisering av opplæringen</a:t>
            </a:r>
          </a:p>
          <a:p>
            <a:r>
              <a:rPr lang="nb-NO" noProof="0" dirty="0"/>
              <a:t>Det er lovfestet at inndelingen i klasser og grupper skal bidra til at skolen blir en møteplass der elevene utvikler toleranse og respekt for hverandre (§ 14-2 første ledd tredje punktum). Ellers er bestemmelsen om inndeling i grupper en videreføring av dagens § 8-2. </a:t>
            </a:r>
          </a:p>
        </p:txBody>
      </p:sp>
      <p:sp>
        <p:nvSpPr>
          <p:cNvPr id="4" name="Plassholder for lysbildenummer 3"/>
          <p:cNvSpPr>
            <a:spLocks noGrp="1"/>
          </p:cNvSpPr>
          <p:nvPr>
            <p:ph type="sldNum" sz="quarter" idx="5"/>
          </p:nvPr>
        </p:nvSpPr>
        <p:spPr/>
        <p:txBody>
          <a:bodyPr/>
          <a:lstStyle/>
          <a:p>
            <a:fld id="{D4B5DD92-EFA8-4D31-927F-F50CBB7B10E8}" type="slidenum">
              <a:rPr lang="nb-NO" smtClean="0"/>
              <a:t>18</a:t>
            </a:fld>
            <a:endParaRPr lang="nb-NO"/>
          </a:p>
        </p:txBody>
      </p:sp>
    </p:spTree>
    <p:extLst>
      <p:ext uri="{BB962C8B-B14F-4D97-AF65-F5344CB8AC3E}">
        <p14:creationId xmlns:p14="http://schemas.microsoft.com/office/powerpoint/2010/main" val="345703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Opplæringsloven er det sentrale rettslige rammeverket for at skolen skal lykkes med det viktige samfunnsoppdraget sitt. Fellesskolen er en del av grunnmuren i den norske velferdsstaten og legger til rette for at alle barn skal få like muligheter til utdanning uavhengig av hvor de bor, sosial bakgrunn, kulturell og etnisk bakgrunn, funksjonsevne, seksuell orientering og kjønn. Opplæringsloven skal være et solid rammeverk som sikrer alle en opplæring av høy kvalitet, et trygt læringsmiljø, og medvirkning i forhold som gjelder en selv.</a:t>
            </a:r>
          </a:p>
          <a:p>
            <a:endParaRPr lang="nb-NO" dirty="0"/>
          </a:p>
          <a:p>
            <a:r>
              <a:rPr lang="nb-NO" dirty="0"/>
              <a:t>Dagens opplæringslov er 25 år gammel og har i snitt blitt endret mer enn én gang per år. Dette har gjort at regelverket har blitt svært omfangsrikt og detaljert. Målet er at ny lov skal være mer oppdatert, mer tilgjengelig, mer forståelig og mer tilpasset dagens samfunn og hverdagen i den norske opplæringssektoren. Det er også et mål å kunne bruke regelverk som styringsvirkemiddel når det er nødvendig og hensiktsmessig.</a:t>
            </a:r>
          </a:p>
          <a:p>
            <a:endParaRPr lang="nb-NO" dirty="0"/>
          </a:p>
          <a:p>
            <a:r>
              <a:rPr lang="nb-NO" dirty="0"/>
              <a:t>Kunnskapsdepartementet legger i tillegg vekt på at den nye loven skal være oversiktlig og ha et klart og godt språk slik at det blir lett å finne frem til hvilke regler som gjelder.</a:t>
            </a:r>
          </a:p>
        </p:txBody>
      </p:sp>
      <p:sp>
        <p:nvSpPr>
          <p:cNvPr id="4" name="Plassholder for lysbildenummer 3"/>
          <p:cNvSpPr>
            <a:spLocks noGrp="1"/>
          </p:cNvSpPr>
          <p:nvPr>
            <p:ph type="sldNum" sz="quarter" idx="5"/>
          </p:nvPr>
        </p:nvSpPr>
        <p:spPr/>
        <p:txBody>
          <a:bodyPr/>
          <a:lstStyle/>
          <a:p>
            <a:fld id="{D4B5DD92-EFA8-4D31-927F-F50CBB7B10E8}" type="slidenum">
              <a:rPr lang="nb-NO" smtClean="0"/>
              <a:t>2</a:t>
            </a:fld>
            <a:endParaRPr lang="nb-NO"/>
          </a:p>
        </p:txBody>
      </p:sp>
    </p:spTree>
    <p:extLst>
      <p:ext uri="{BB962C8B-B14F-4D97-AF65-F5344CB8AC3E}">
        <p14:creationId xmlns:p14="http://schemas.microsoft.com/office/powerpoint/2010/main" val="224908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4B5DD92-EFA8-4D31-927F-F50CBB7B10E8}" type="slidenum">
              <a:rPr lang="nb-NO" smtClean="0"/>
              <a:t>3</a:t>
            </a:fld>
            <a:endParaRPr lang="nb-NO"/>
          </a:p>
        </p:txBody>
      </p:sp>
    </p:spTree>
    <p:extLst>
      <p:ext uri="{BB962C8B-B14F-4D97-AF65-F5344CB8AC3E}">
        <p14:creationId xmlns:p14="http://schemas.microsoft.com/office/powerpoint/2010/main" val="144147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oversikten over den nye strukturen i loven. Det er en stor endring fra dagens struktur. Loven er delt opp i åtte deler. Den gir bedre oversikt og en god inngang til regelverket. Slik blir det lettere å finne frem. Forslag til ny forskrift vil også være delt inn på liknende måte med regler for grunnskole, videregående, fellesregler og voksne.</a:t>
            </a:r>
          </a:p>
        </p:txBody>
      </p:sp>
      <p:sp>
        <p:nvSpPr>
          <p:cNvPr id="4" name="Plassholder for lysbildenummer 3"/>
          <p:cNvSpPr>
            <a:spLocks noGrp="1"/>
          </p:cNvSpPr>
          <p:nvPr>
            <p:ph type="sldNum" sz="quarter" idx="5"/>
          </p:nvPr>
        </p:nvSpPr>
        <p:spPr/>
        <p:txBody>
          <a:bodyPr/>
          <a:lstStyle/>
          <a:p>
            <a:fld id="{D4B5DD92-EFA8-4D31-927F-F50CBB7B10E8}" type="slidenum">
              <a:rPr lang="nb-NO" smtClean="0"/>
              <a:t>4</a:t>
            </a:fld>
            <a:endParaRPr lang="nb-NO"/>
          </a:p>
        </p:txBody>
      </p:sp>
    </p:spTree>
    <p:extLst>
      <p:ext uri="{BB962C8B-B14F-4D97-AF65-F5344CB8AC3E}">
        <p14:creationId xmlns:p14="http://schemas.microsoft.com/office/powerpoint/2010/main" val="53496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4B5DD92-EFA8-4D31-927F-F50CBB7B10E8}" type="slidenum">
              <a:rPr lang="nb-NO" smtClean="0"/>
              <a:t>5</a:t>
            </a:fld>
            <a:endParaRPr lang="nb-NO"/>
          </a:p>
        </p:txBody>
      </p:sp>
    </p:spTree>
    <p:extLst>
      <p:ext uri="{BB962C8B-B14F-4D97-AF65-F5344CB8AC3E}">
        <p14:creationId xmlns:p14="http://schemas.microsoft.com/office/powerpoint/2010/main" val="53703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 meste er videreføring fra dagens lov.</a:t>
            </a:r>
          </a:p>
        </p:txBody>
      </p:sp>
      <p:sp>
        <p:nvSpPr>
          <p:cNvPr id="4" name="Plassholder for lysbildenummer 3"/>
          <p:cNvSpPr>
            <a:spLocks noGrp="1"/>
          </p:cNvSpPr>
          <p:nvPr>
            <p:ph type="sldNum" sz="quarter" idx="5"/>
          </p:nvPr>
        </p:nvSpPr>
        <p:spPr/>
        <p:txBody>
          <a:bodyPr/>
          <a:lstStyle/>
          <a:p>
            <a:fld id="{D4B5DD92-EFA8-4D31-927F-F50CBB7B10E8}" type="slidenum">
              <a:rPr lang="nb-NO" smtClean="0"/>
              <a:t>6</a:t>
            </a:fld>
            <a:endParaRPr lang="nb-NO"/>
          </a:p>
        </p:txBody>
      </p:sp>
    </p:spTree>
    <p:extLst>
      <p:ext uri="{BB962C8B-B14F-4D97-AF65-F5344CB8AC3E}">
        <p14:creationId xmlns:p14="http://schemas.microsoft.com/office/powerpoint/2010/main" val="119928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noProof="0">
                <a:solidFill>
                  <a:srgbClr val="303030"/>
                </a:solidFill>
                <a:effectLst/>
                <a:latin typeface="Montserrat" panose="00000500000000000000" pitchFamily="2" charset="0"/>
              </a:rPr>
              <a:t>Her er en liste over noen begrep i dagens opplæringslov, som er endret i ny opplæringslov.</a:t>
            </a:r>
          </a:p>
          <a:p>
            <a:endParaRPr lang="nb-NO" b="0" i="0" noProof="0">
              <a:solidFill>
                <a:srgbClr val="303030"/>
              </a:solidFill>
              <a:effectLst/>
              <a:latin typeface="Montserrat" panose="00000500000000000000" pitchFamily="2" charset="0"/>
            </a:endParaRPr>
          </a:p>
          <a:p>
            <a:r>
              <a:rPr lang="nb-NO" b="0" i="0" noProof="0">
                <a:solidFill>
                  <a:srgbClr val="303030"/>
                </a:solidFill>
                <a:effectLst/>
                <a:latin typeface="Montserrat" panose="00000500000000000000" pitchFamily="2" charset="0"/>
              </a:rPr>
              <a:t>Det ligger også en utvidet liste her: https://www.udir.no/regelverk-og-tilsyn/skole-og-opplaring/ny-opplaringslov/ord-og-omgrep/</a:t>
            </a:r>
          </a:p>
          <a:p>
            <a:endParaRPr lang="nb-NO"/>
          </a:p>
        </p:txBody>
      </p:sp>
      <p:sp>
        <p:nvSpPr>
          <p:cNvPr id="4" name="Plassholder for lysbildenummer 3"/>
          <p:cNvSpPr>
            <a:spLocks noGrp="1"/>
          </p:cNvSpPr>
          <p:nvPr>
            <p:ph type="sldNum" sz="quarter" idx="5"/>
          </p:nvPr>
        </p:nvSpPr>
        <p:spPr/>
        <p:txBody>
          <a:bodyPr/>
          <a:lstStyle/>
          <a:p>
            <a:fld id="{D4B5DD92-EFA8-4D31-927F-F50CBB7B10E8}" type="slidenum">
              <a:rPr lang="nb-NO" smtClean="0"/>
              <a:t>8</a:t>
            </a:fld>
            <a:endParaRPr lang="nb-NO"/>
          </a:p>
        </p:txBody>
      </p:sp>
    </p:spTree>
    <p:extLst>
      <p:ext uri="{BB962C8B-B14F-4D97-AF65-F5344CB8AC3E}">
        <p14:creationId xmlns:p14="http://schemas.microsoft.com/office/powerpoint/2010/main" val="4144890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går vi gjennom noen av de viktigste endringene i ny lov. Udir har laget en side der prosessen frem mot ny lov, disse endringene, nye begrep, hva som må være på plass m.m., </a:t>
            </a:r>
            <a:r>
              <a:rPr lang="nb-NO" dirty="0">
                <a:highlight>
                  <a:srgbClr val="FFFF00"/>
                </a:highlight>
              </a:rPr>
              <a:t>fremgår.</a:t>
            </a:r>
            <a:r>
              <a:rPr lang="nb-NO" dirty="0"/>
              <a:t> </a:t>
            </a:r>
            <a:r>
              <a:rPr lang="nb-NO" dirty="0">
                <a:hlinkClick r:id="rId3"/>
              </a:rPr>
              <a:t>Ny opplæringslov høsten 2024 (udir.no)</a:t>
            </a: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14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u="none" dirty="0"/>
              <a:t>Det er vedtatt nye regler i videregående opplæring som skal bidra til at flere kan fullføre videregående opplæring og kvalifisere seg til arbeidslivet.</a:t>
            </a:r>
          </a:p>
          <a:p>
            <a:endParaRPr lang="nb-NO" u="sng" dirty="0"/>
          </a:p>
          <a:p>
            <a:r>
              <a:rPr lang="nb-NO" b="1" u="none" dirty="0"/>
              <a:t>Rett til å fullføre videregående opplæring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u="none" dirty="0"/>
              <a:t>Elevene har rett til å gå på videregående opplæring frem til de har oppnådd studie- eller yrkeskompetanse.</a:t>
            </a:r>
            <a:r>
              <a:rPr lang="nn-NO" b="0" i="0" dirty="0">
                <a:solidFill>
                  <a:srgbClr val="333333"/>
                </a:solidFill>
                <a:effectLst/>
                <a:latin typeface="Helvetica Neue"/>
              </a:rPr>
              <a:t> Det er dermed ingen </a:t>
            </a:r>
            <a:r>
              <a:rPr lang="nn-NO" b="0" i="0" dirty="0" err="1">
                <a:solidFill>
                  <a:srgbClr val="333333"/>
                </a:solidFill>
                <a:effectLst/>
                <a:latin typeface="Helvetica Neue"/>
              </a:rPr>
              <a:t>tidsbegrensing</a:t>
            </a:r>
            <a:r>
              <a:rPr lang="nn-NO" b="0" i="0" dirty="0">
                <a:solidFill>
                  <a:srgbClr val="333333"/>
                </a:solidFill>
                <a:effectLst/>
                <a:latin typeface="Helvetica Neue"/>
              </a:rPr>
              <a:t>, slik som i dagens lov § 3-1 første ledd. Med studiekompetanse siktes det til </a:t>
            </a:r>
            <a:r>
              <a:rPr lang="nn-NO" b="0" i="0" dirty="0">
                <a:solidFill>
                  <a:srgbClr val="FF0000"/>
                </a:solidFill>
                <a:effectLst/>
                <a:latin typeface="Helvetica Neue"/>
              </a:rPr>
              <a:t>a</a:t>
            </a:r>
            <a:r>
              <a:rPr lang="nn-NO" b="0" i="0" dirty="0">
                <a:solidFill>
                  <a:srgbClr val="333333"/>
                </a:solidFill>
                <a:effectLst/>
                <a:latin typeface="Helvetica Neue"/>
              </a:rPr>
              <a:t>t de oppfyller </a:t>
            </a:r>
            <a:r>
              <a:rPr lang="nn-NO" b="0" i="0" dirty="0" err="1">
                <a:solidFill>
                  <a:srgbClr val="333333"/>
                </a:solidFill>
                <a:effectLst/>
                <a:latin typeface="Helvetica Neue"/>
              </a:rPr>
              <a:t>vilkårene</a:t>
            </a:r>
            <a:r>
              <a:rPr lang="nn-NO" b="0" i="0" dirty="0">
                <a:solidFill>
                  <a:srgbClr val="333333"/>
                </a:solidFill>
                <a:effectLst/>
                <a:latin typeface="Helvetica Neue"/>
              </a:rPr>
              <a:t> for å få vitnemål med generell studiekompetanse. Med yrkeskompetanse </a:t>
            </a:r>
            <a:r>
              <a:rPr lang="nn-NO" b="0" i="0" dirty="0" err="1">
                <a:solidFill>
                  <a:srgbClr val="333333"/>
                </a:solidFill>
                <a:effectLst/>
                <a:latin typeface="Helvetica Neue"/>
              </a:rPr>
              <a:t>menes</a:t>
            </a:r>
            <a:r>
              <a:rPr lang="nn-NO" b="0" i="0" dirty="0">
                <a:solidFill>
                  <a:srgbClr val="333333"/>
                </a:solidFill>
                <a:effectLst/>
                <a:latin typeface="Helvetica Neue"/>
              </a:rPr>
              <a:t> de som har et fag- eller </a:t>
            </a:r>
            <a:r>
              <a:rPr lang="nn-NO" b="0" i="0" dirty="0" err="1">
                <a:solidFill>
                  <a:srgbClr val="333333"/>
                </a:solidFill>
                <a:effectLst/>
                <a:latin typeface="Helvetica Neue"/>
              </a:rPr>
              <a:t>svennebrev</a:t>
            </a:r>
            <a:r>
              <a:rPr lang="nn-NO" b="0" i="0" dirty="0">
                <a:solidFill>
                  <a:srgbClr val="333333"/>
                </a:solidFill>
                <a:effectLst/>
                <a:latin typeface="Helvetica Neue"/>
              </a:rPr>
              <a:t>, uavhengig av om de oppfyller </a:t>
            </a:r>
            <a:r>
              <a:rPr lang="nn-NO" b="0" i="0" dirty="0" err="1">
                <a:solidFill>
                  <a:srgbClr val="333333"/>
                </a:solidFill>
                <a:effectLst/>
                <a:latin typeface="Helvetica Neue"/>
              </a:rPr>
              <a:t>vitnemålskravene</a:t>
            </a:r>
            <a:r>
              <a:rPr lang="nn-NO" b="0" i="0" dirty="0">
                <a:solidFill>
                  <a:srgbClr val="333333"/>
                </a:solidFill>
                <a:effectLst/>
                <a:latin typeface="Helvetica Neue"/>
              </a:rPr>
              <a:t>. De som har fått fag- eller </a:t>
            </a:r>
            <a:r>
              <a:rPr lang="nn-NO" b="0" i="0" dirty="0" err="1">
                <a:solidFill>
                  <a:srgbClr val="333333"/>
                </a:solidFill>
                <a:effectLst/>
                <a:latin typeface="Helvetica Neue"/>
              </a:rPr>
              <a:t>svennebrev</a:t>
            </a:r>
            <a:r>
              <a:rPr lang="nn-NO" b="0" i="0" dirty="0">
                <a:solidFill>
                  <a:srgbClr val="333333"/>
                </a:solidFill>
                <a:effectLst/>
                <a:latin typeface="Helvetica Neue"/>
              </a:rPr>
              <a:t> som </a:t>
            </a:r>
            <a:r>
              <a:rPr lang="nn-NO" b="0" i="0" dirty="0" err="1">
                <a:solidFill>
                  <a:srgbClr val="333333"/>
                </a:solidFill>
                <a:effectLst/>
                <a:latin typeface="Helvetica Neue"/>
              </a:rPr>
              <a:t>praksiskandidater</a:t>
            </a:r>
            <a:r>
              <a:rPr lang="nn-NO" b="0" i="0" dirty="0">
                <a:solidFill>
                  <a:srgbClr val="333333"/>
                </a:solidFill>
                <a:effectLst/>
                <a:latin typeface="Helvetica Neue"/>
              </a:rPr>
              <a:t> vil dermed også ha oppnådd yrkeskompetanse. Yrkeskompetanse </a:t>
            </a:r>
            <a:r>
              <a:rPr lang="nn-NO" b="0" i="0" dirty="0" err="1">
                <a:solidFill>
                  <a:srgbClr val="333333"/>
                </a:solidFill>
                <a:effectLst/>
                <a:latin typeface="Helvetica Neue"/>
              </a:rPr>
              <a:t>omfatter</a:t>
            </a:r>
            <a:r>
              <a:rPr lang="nn-NO" b="0" i="0" dirty="0">
                <a:solidFill>
                  <a:srgbClr val="333333"/>
                </a:solidFill>
                <a:effectLst/>
                <a:latin typeface="Helvetica Neue"/>
              </a:rPr>
              <a:t> også de som går opplæringsløp som elev der </a:t>
            </a:r>
            <a:r>
              <a:rPr lang="nn-NO" b="0" i="0" dirty="0" err="1">
                <a:solidFill>
                  <a:srgbClr val="333333"/>
                </a:solidFill>
                <a:effectLst/>
                <a:latin typeface="Helvetica Neue"/>
              </a:rPr>
              <a:t>opplæringstilbudet</a:t>
            </a:r>
            <a:r>
              <a:rPr lang="nn-NO" b="0" i="0" dirty="0">
                <a:solidFill>
                  <a:srgbClr val="333333"/>
                </a:solidFill>
                <a:effectLst/>
                <a:latin typeface="Helvetica Neue"/>
              </a:rPr>
              <a:t> </a:t>
            </a:r>
            <a:r>
              <a:rPr lang="nn-NO" b="0" i="0" dirty="0" err="1">
                <a:solidFill>
                  <a:srgbClr val="333333"/>
                </a:solidFill>
                <a:effectLst/>
                <a:latin typeface="Helvetica Neue"/>
              </a:rPr>
              <a:t>ikke</a:t>
            </a:r>
            <a:r>
              <a:rPr lang="nn-NO" b="0" i="0" dirty="0">
                <a:solidFill>
                  <a:srgbClr val="333333"/>
                </a:solidFill>
                <a:effectLst/>
                <a:latin typeface="Helvetica Neue"/>
              </a:rPr>
              <a:t> </a:t>
            </a:r>
            <a:r>
              <a:rPr lang="nn-NO" b="0" i="0" dirty="0" err="1">
                <a:solidFill>
                  <a:srgbClr val="333333"/>
                </a:solidFill>
                <a:effectLst/>
                <a:latin typeface="Helvetica Neue"/>
              </a:rPr>
              <a:t>avsluttes</a:t>
            </a:r>
            <a:r>
              <a:rPr lang="nn-NO" b="0" i="0" dirty="0">
                <a:solidFill>
                  <a:srgbClr val="333333"/>
                </a:solidFill>
                <a:effectLst/>
                <a:latin typeface="Helvetica Neue"/>
              </a:rPr>
              <a:t> med fag-eller </a:t>
            </a:r>
            <a:r>
              <a:rPr lang="nn-NO" b="0" i="0" dirty="0" err="1">
                <a:solidFill>
                  <a:srgbClr val="333333"/>
                </a:solidFill>
                <a:effectLst/>
                <a:latin typeface="Helvetica Neue"/>
              </a:rPr>
              <a:t>svennebrev</a:t>
            </a:r>
            <a:r>
              <a:rPr lang="nn-NO" b="0" i="0" dirty="0">
                <a:solidFill>
                  <a:srgbClr val="333333"/>
                </a:solidFill>
                <a:effectLst/>
                <a:latin typeface="Helvetica Neue"/>
              </a:rPr>
              <a:t>. De som har oppnådd en sluttkompetanse på et </a:t>
            </a:r>
            <a:r>
              <a:rPr lang="nn-NO" b="0" i="0" dirty="0" err="1">
                <a:solidFill>
                  <a:srgbClr val="333333"/>
                </a:solidFill>
                <a:effectLst/>
                <a:latin typeface="Helvetica Neue"/>
              </a:rPr>
              <a:t>lavere</a:t>
            </a:r>
            <a:r>
              <a:rPr lang="nn-NO" b="0" i="0" dirty="0">
                <a:solidFill>
                  <a:srgbClr val="333333"/>
                </a:solidFill>
                <a:effectLst/>
                <a:latin typeface="Helvetica Neue"/>
              </a:rPr>
              <a:t> nivå enn studie- eller yrkeskompetanse, for eksempel de som har oppnådd praksisbrev, vil ha retten til vidaregåande opplæring i </a:t>
            </a:r>
            <a:r>
              <a:rPr lang="nn-NO" b="0" i="0" dirty="0" err="1">
                <a:solidFill>
                  <a:srgbClr val="333333"/>
                </a:solidFill>
                <a:effectLst/>
                <a:latin typeface="Helvetica Neue"/>
              </a:rPr>
              <a:t>behold</a:t>
            </a:r>
            <a:r>
              <a:rPr lang="nn-NO" b="0" i="0" dirty="0">
                <a:solidFill>
                  <a:srgbClr val="333333"/>
                </a:solidFill>
                <a:effectLst/>
                <a:latin typeface="Helvetica Neue"/>
              </a:rPr>
              <a:t> fram til de har oppnådd full studie- eller yrkeskompetanse. </a:t>
            </a:r>
            <a:endParaRPr lang="nb-NO" u="sng" dirty="0"/>
          </a:p>
          <a:p>
            <a:endParaRPr lang="nb-NO" u="none" dirty="0"/>
          </a:p>
          <a:p>
            <a:r>
              <a:rPr lang="nb-NO" u="none" dirty="0"/>
              <a:t>Fullføringsretten for elever varer frem til det skoleåret de fyller 24 år. Dette står i ny § 5-1 andre ledd. Etter fylte 24 år har man rett til voksenopplæring frem til oppnådd studie- eller yrkeskompetanse, jf. § 18-3. Fra fylte 19 år kan man velge om man vil fullføre som elev eller voksen, jf. § 5-1 tredje ledd.</a:t>
            </a:r>
          </a:p>
          <a:p>
            <a:endParaRPr lang="nb-NO" u="sng" dirty="0"/>
          </a:p>
          <a:p>
            <a:r>
              <a:rPr lang="nb-NO" b="1" u="none" dirty="0"/>
              <a:t>Utvidet rett til omvalg</a:t>
            </a:r>
          </a:p>
          <a:p>
            <a:pPr algn="l"/>
            <a:r>
              <a:rPr lang="nb-NO" b="0" i="0" dirty="0">
                <a:solidFill>
                  <a:srgbClr val="333333"/>
                </a:solidFill>
                <a:effectLst/>
                <a:latin typeface="Helvetica Neue"/>
              </a:rPr>
              <a:t>Elever og de som har læretid i bedrift</a:t>
            </a:r>
            <a:r>
              <a:rPr lang="nb-NO" u="none" dirty="0"/>
              <a:t> har rett til så mange omvalg de ønsker inntil det kalenderåret de fyller 19 år (§ 5-5). De som ikke har gjort omvalg innen de er 19 år har rett til ett omvalg.</a:t>
            </a:r>
            <a:r>
              <a:rPr lang="nn-NO" b="0" i="1" dirty="0">
                <a:solidFill>
                  <a:srgbClr val="333333"/>
                </a:solidFill>
                <a:effectLst/>
                <a:latin typeface="Helvetica Neue"/>
              </a:rPr>
              <a:t> </a:t>
            </a:r>
            <a:r>
              <a:rPr lang="nn-NO" b="0" i="0" dirty="0">
                <a:solidFill>
                  <a:srgbClr val="333333"/>
                </a:solidFill>
                <a:effectLst/>
                <a:latin typeface="Helvetica Neue"/>
              </a:rPr>
              <a:t>Dette er ein </a:t>
            </a:r>
            <a:r>
              <a:rPr lang="nn-NO" b="0" i="0" dirty="0" err="1">
                <a:solidFill>
                  <a:srgbClr val="333333"/>
                </a:solidFill>
                <a:effectLst/>
                <a:latin typeface="Helvetica Neue"/>
              </a:rPr>
              <a:t>utvidelse</a:t>
            </a:r>
            <a:r>
              <a:rPr lang="nn-NO" b="0" i="0" dirty="0">
                <a:solidFill>
                  <a:srgbClr val="333333"/>
                </a:solidFill>
                <a:effectLst/>
                <a:latin typeface="Helvetica Neue"/>
              </a:rPr>
              <a:t> </a:t>
            </a:r>
            <a:r>
              <a:rPr lang="nn-NO" b="0" i="0" dirty="0" err="1">
                <a:solidFill>
                  <a:srgbClr val="333333"/>
                </a:solidFill>
                <a:effectLst/>
                <a:latin typeface="Helvetica Neue"/>
              </a:rPr>
              <a:t>fra</a:t>
            </a:r>
            <a:r>
              <a:rPr lang="nn-NO" b="0" i="0" dirty="0">
                <a:solidFill>
                  <a:srgbClr val="333333"/>
                </a:solidFill>
                <a:effectLst/>
                <a:latin typeface="Helvetica Neue"/>
              </a:rPr>
              <a:t> dagens lov som </a:t>
            </a:r>
            <a:r>
              <a:rPr lang="nn-NO" b="0" i="0" dirty="0" err="1">
                <a:solidFill>
                  <a:srgbClr val="333333"/>
                </a:solidFill>
                <a:effectLst/>
                <a:latin typeface="Helvetica Neue"/>
              </a:rPr>
              <a:t>kun</a:t>
            </a:r>
            <a:r>
              <a:rPr lang="nn-NO" b="0" i="0" dirty="0">
                <a:solidFill>
                  <a:srgbClr val="333333"/>
                </a:solidFill>
                <a:effectLst/>
                <a:latin typeface="Helvetica Neue"/>
              </a:rPr>
              <a:t> gir rett til </a:t>
            </a:r>
            <a:r>
              <a:rPr lang="nn-NO" b="0" i="0" dirty="0" err="1">
                <a:solidFill>
                  <a:srgbClr val="333333"/>
                </a:solidFill>
                <a:effectLst/>
                <a:latin typeface="Helvetica Neue"/>
              </a:rPr>
              <a:t>ett</a:t>
            </a:r>
            <a:r>
              <a:rPr lang="nn-NO" b="0" i="0" dirty="0">
                <a:solidFill>
                  <a:srgbClr val="333333"/>
                </a:solidFill>
                <a:effectLst/>
                <a:latin typeface="Helvetica Neue"/>
              </a:rPr>
              <a:t> </a:t>
            </a:r>
            <a:r>
              <a:rPr lang="nn-NO" b="0" i="0" dirty="0" err="1">
                <a:solidFill>
                  <a:srgbClr val="333333"/>
                </a:solidFill>
                <a:effectLst/>
                <a:latin typeface="Helvetica Neue"/>
              </a:rPr>
              <a:t>omvalg</a:t>
            </a:r>
            <a:r>
              <a:rPr lang="nn-NO" b="0" i="0" dirty="0">
                <a:solidFill>
                  <a:srgbClr val="333333"/>
                </a:solidFill>
                <a:effectLst/>
                <a:latin typeface="Helvetica Neue"/>
              </a:rPr>
              <a:t>. </a:t>
            </a:r>
            <a:r>
              <a:rPr lang="nn-NO" b="0" i="0" dirty="0" err="1">
                <a:solidFill>
                  <a:srgbClr val="333333"/>
                </a:solidFill>
                <a:effectLst/>
                <a:latin typeface="Helvetica Neue"/>
              </a:rPr>
              <a:t>Omvalg</a:t>
            </a:r>
            <a:r>
              <a:rPr lang="nn-NO" b="0" i="0" dirty="0">
                <a:solidFill>
                  <a:srgbClr val="333333"/>
                </a:solidFill>
                <a:effectLst/>
                <a:latin typeface="Helvetica Neue"/>
              </a:rPr>
              <a:t> </a:t>
            </a:r>
            <a:r>
              <a:rPr lang="nn-NO" b="0" i="0" dirty="0" err="1">
                <a:solidFill>
                  <a:srgbClr val="333333"/>
                </a:solidFill>
                <a:effectLst/>
                <a:latin typeface="Helvetica Neue"/>
              </a:rPr>
              <a:t>gjøres</a:t>
            </a:r>
            <a:r>
              <a:rPr lang="nn-NO" b="0" i="0" dirty="0">
                <a:solidFill>
                  <a:srgbClr val="333333"/>
                </a:solidFill>
                <a:effectLst/>
                <a:latin typeface="Helvetica Neue"/>
              </a:rPr>
              <a:t> ved inntak. Man har </a:t>
            </a:r>
            <a:r>
              <a:rPr lang="nn-NO" b="0" i="0" dirty="0" err="1">
                <a:solidFill>
                  <a:srgbClr val="333333"/>
                </a:solidFill>
                <a:effectLst/>
                <a:latin typeface="Helvetica Neue"/>
              </a:rPr>
              <a:t>ikke</a:t>
            </a:r>
            <a:r>
              <a:rPr lang="nn-NO" b="0" i="0" dirty="0">
                <a:solidFill>
                  <a:srgbClr val="333333"/>
                </a:solidFill>
                <a:effectLst/>
                <a:latin typeface="Helvetica Neue"/>
              </a:rPr>
              <a:t> rett til </a:t>
            </a:r>
            <a:r>
              <a:rPr lang="nn-NO" b="0" i="0" dirty="0" err="1">
                <a:solidFill>
                  <a:srgbClr val="333333"/>
                </a:solidFill>
                <a:effectLst/>
                <a:latin typeface="Helvetica Neue"/>
              </a:rPr>
              <a:t>omvalg</a:t>
            </a:r>
            <a:r>
              <a:rPr lang="nn-NO" b="0" i="0" dirty="0">
                <a:solidFill>
                  <a:srgbClr val="333333"/>
                </a:solidFill>
                <a:effectLst/>
                <a:latin typeface="Helvetica Neue"/>
              </a:rPr>
              <a:t> midt i skoleåret. </a:t>
            </a:r>
            <a:endParaRPr lang="nb-NO" u="none" dirty="0"/>
          </a:p>
          <a:p>
            <a:endParaRPr lang="nb-NO" u="sng" dirty="0"/>
          </a:p>
          <a:p>
            <a:r>
              <a:rPr lang="nb-NO" b="1" u="none" dirty="0"/>
              <a:t>Yrkesfaglig </a:t>
            </a:r>
            <a:r>
              <a:rPr lang="nb-NO" b="1" u="none" dirty="0" err="1"/>
              <a:t>rekvalifisering</a:t>
            </a:r>
            <a:endParaRPr lang="nb-NO" b="1" u="none" dirty="0"/>
          </a:p>
          <a:p>
            <a:r>
              <a:rPr lang="nb-NO" u="none" dirty="0"/>
              <a:t>En ny rettighet, som gjelder for dem som allerede har oppnådd studiekompetanse eller yrkeskompetanse. Disse har rett til opplæring inntil de oppnår ny sluttkompetanse innen ett yrkesfaglig utdanningsprogram. Dette er opplæring for voksne etter § 18-4. En elektriker kan f.eks. </a:t>
            </a:r>
            <a:r>
              <a:rPr lang="nb-NO" u="none" dirty="0" err="1"/>
              <a:t>rekvalifisere</a:t>
            </a:r>
            <a:r>
              <a:rPr lang="nb-NO" u="none" dirty="0"/>
              <a:t> seg til frisør.</a:t>
            </a:r>
          </a:p>
          <a:p>
            <a:endParaRPr lang="nb-NO"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Krav til bedre overganger fra ungdomsskole til videregående opplæring</a:t>
            </a:r>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Det er viktig å sikre </a:t>
            </a:r>
            <a:r>
              <a:rPr lang="nn-NO" dirty="0" err="1"/>
              <a:t>elevene</a:t>
            </a:r>
            <a:r>
              <a:rPr lang="nn-NO" dirty="0"/>
              <a:t> en god overgang </a:t>
            </a:r>
            <a:r>
              <a:rPr lang="nn-NO" dirty="0" err="1"/>
              <a:t>fra</a:t>
            </a:r>
            <a:r>
              <a:rPr lang="nn-NO" dirty="0"/>
              <a:t> grunnskolen til vidaregåande opplæring. De aller fleste begynner i dag i </a:t>
            </a:r>
            <a:r>
              <a:rPr lang="nb-NO" noProof="0" dirty="0"/>
              <a:t>videregående</a:t>
            </a:r>
            <a:r>
              <a:rPr lang="nn-NO" dirty="0"/>
              <a:t> opplæring rett etter ungdomsskolen. </a:t>
            </a:r>
            <a:r>
              <a:rPr lang="nb-NO" sz="1800" dirty="0">
                <a:effectLst/>
                <a:latin typeface="Roboto" panose="02000000000000000000" pitchFamily="2" charset="0"/>
                <a:ea typeface="Calibri" panose="020F0502020204030204" pitchFamily="34" charset="0"/>
                <a:cs typeface="Times New Roman" panose="02020603050405020304" pitchFamily="18" charset="0"/>
              </a:rPr>
              <a:t>I Meld. St. 6 (2019–2020) Tett på – tidlig innsats og inkluderende fellesskap i barnehage, skole og </a:t>
            </a:r>
            <a:r>
              <a:rPr lang="nb-NO" sz="1800" dirty="0" err="1">
                <a:effectLst/>
                <a:latin typeface="Roboto" panose="02000000000000000000" pitchFamily="2" charset="0"/>
                <a:ea typeface="Calibri" panose="020F0502020204030204" pitchFamily="34" charset="0"/>
                <a:cs typeface="Times New Roman" panose="02020603050405020304" pitchFamily="18" charset="0"/>
              </a:rPr>
              <a:t>SFO</a:t>
            </a:r>
            <a:r>
              <a:rPr lang="nb-NO" sz="1800" dirty="0">
                <a:effectLst/>
                <a:latin typeface="Roboto" panose="02000000000000000000" pitchFamily="2" charset="0"/>
                <a:ea typeface="Calibri" panose="020F0502020204030204" pitchFamily="34" charset="0"/>
                <a:cs typeface="Times New Roman" panose="02020603050405020304" pitchFamily="18" charset="0"/>
              </a:rPr>
              <a:t> peker regjeringen på at de fleste ungdommene ser fram til å begynne på videregående, men at mange likevel opplever overgangen som vanskelig. I punkt 2.4.7 i meldingen ble det pekt på at forskning viser at stadig flere i ungdomsskolealder har ulike psykiske helseplager, og at elever med behov for særskilt tilrettelegging generelt får lite råd og bistand ved overgangen til videregående opplæring.</a:t>
            </a:r>
          </a:p>
          <a:p>
            <a:endParaRPr lang="nn-NO" dirty="0"/>
          </a:p>
          <a:p>
            <a:r>
              <a:rPr lang="nb-NO" dirty="0"/>
              <a:t>Det står i ny opplæringslov § 9-5 at fylkeskommunen skal sørge for at elevene får en trygg og god overgang fra grunnskolen til den videregående opplæringen. Kommunen skal samarbeide med fylkeskommunen om overgangen. Kommunen har tilsvarende plikt overfor den private videregående skolen, dersom eleven skal starte i en videregående skole som er godkjent etter privatskoleloven. </a:t>
            </a:r>
          </a:p>
          <a:p>
            <a:endParaRPr lang="nb-NO" dirty="0"/>
          </a:p>
          <a:p>
            <a:r>
              <a:rPr lang="nb-NO" dirty="0"/>
              <a:t>Det er også videreført at kommunen skal sørge for at barna får en trygg og god overgang fra barnehagen til skolen og skolefritidsordningen. Det står i § 4-7 i ny opplæringslov og er strengere enn </a:t>
            </a:r>
            <a:r>
              <a:rPr lang="nb-NO" b="0" dirty="0">
                <a:solidFill>
                  <a:schemeClr val="tx1"/>
                </a:solidFill>
              </a:rPr>
              <a:t>det som følger av </a:t>
            </a:r>
            <a:r>
              <a:rPr lang="nb-NO" b="0" dirty="0">
                <a:solidFill>
                  <a:srgbClr val="FF0000"/>
                </a:solidFill>
                <a:highlight>
                  <a:srgbClr val="FFFF00"/>
                </a:highlight>
              </a:rPr>
              <a:t>dagens § 13-5.</a:t>
            </a:r>
          </a:p>
          <a:p>
            <a:endParaRPr lang="nb-NO" b="0" dirty="0">
              <a:solidFill>
                <a:srgbClr val="FF0000"/>
              </a:solidFill>
              <a:highlight>
                <a:srgbClr val="FFFF00"/>
              </a:highlight>
            </a:endParaRPr>
          </a:p>
          <a:p>
            <a:r>
              <a:rPr lang="nb-NO" b="1" dirty="0">
                <a:solidFill>
                  <a:srgbClr val="FF0000"/>
                </a:solidFill>
                <a:highlight>
                  <a:srgbClr val="FFFF00"/>
                </a:highlight>
              </a:rPr>
              <a:t>Overgangstilbud</a:t>
            </a:r>
          </a:p>
          <a:p>
            <a:r>
              <a:rPr lang="nb-NO" b="0" i="0" dirty="0">
                <a:solidFill>
                  <a:srgbClr val="303030"/>
                </a:solidFill>
                <a:effectLst/>
                <a:latin typeface="Roboto" panose="02000000000000000000" pitchFamily="2" charset="0"/>
              </a:rPr>
              <a:t>Det er også tatt inn i loven at fylkeskommunen har en plikt til å ha et opplæringstilbud i overgangen til videregående opplæring for elever som mangler faglige eller språklige forutsetninger for å kunne delta i og bestå videregående opplæring. Ett slikt eksempel er kombinasjonsklasser der den enkelte kan få både grunnskoleopplæring og opplæring i fag fra videregående opplæring. Dette står i ny lov § 9-6.</a:t>
            </a:r>
            <a:endParaRPr lang="nb-NO" b="0" dirty="0">
              <a:solidFill>
                <a:srgbClr val="FF0000"/>
              </a:solidFill>
              <a:highlight>
                <a:srgbClr val="FFFF00"/>
              </a:highlight>
            </a:endParaRPr>
          </a:p>
          <a:p>
            <a:endParaRPr lang="nb-NO" u="sng" dirty="0"/>
          </a:p>
          <a:p>
            <a:r>
              <a:rPr lang="nb-NO" b="1" u="none" dirty="0"/>
              <a:t>Rett til påbygning</a:t>
            </a:r>
          </a:p>
          <a:p>
            <a:r>
              <a:rPr lang="nb-NO" u="none" dirty="0"/>
              <a:t>For alle som har bestått fag- og yrkesopplæring. Varer ut det skoleåret som begynner det året man fyller 24 år for elever (§ 5-7), og som voksen fra det skoleåret som begynner det året man fyller 19 år (§ 18-7). Mellom 19 og 24 kan en altså velge om man vil ta det som elev eller gjennom voksenopplæring (§ 5-7 andre ledd). </a:t>
            </a:r>
          </a:p>
          <a:p>
            <a:endParaRPr lang="nb-NO"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Tilgang til rådgivning for de som har læretid i bedrift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ny opplæringslov er det innført en ny plikt for fylkeskommunene til å sørge for at de som har læretid i bedrift, skal ha tilgang til rådgiving om utdannings- og yrkesvalg og rådgiving om sosiale og personlige forhold, jf. § 16-1 tredje ledd og § 16-2 tredje ledd. Fylkeskommunen har tidligere ikke hatt en slik plikt for de som har læretid i bedrift.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u="none" dirty="0"/>
          </a:p>
          <a:p>
            <a:r>
              <a:rPr lang="nb-NO" b="1" u="none" dirty="0"/>
              <a:t>Utvidet målgruppe for oppfølgingstjenesten</a:t>
            </a:r>
          </a:p>
          <a:p>
            <a:r>
              <a:rPr lang="nb-NO" u="none" dirty="0"/>
              <a:t>Her er målgruppen utvidet fra 16-21 år til 16-24 år. Dette står i ny § 9-4.</a:t>
            </a:r>
          </a:p>
        </p:txBody>
      </p:sp>
      <p:sp>
        <p:nvSpPr>
          <p:cNvPr id="4" name="Plassholder for lysbildenummer 3"/>
          <p:cNvSpPr>
            <a:spLocks noGrp="1"/>
          </p:cNvSpPr>
          <p:nvPr>
            <p:ph type="sldNum" sz="quarter" idx="5"/>
          </p:nvPr>
        </p:nvSpPr>
        <p:spPr/>
        <p:txBody>
          <a:bodyPr/>
          <a:lstStyle/>
          <a:p>
            <a:fld id="{D4B5DD92-EFA8-4D31-927F-F50CBB7B10E8}" type="slidenum">
              <a:rPr lang="nb-NO" smtClean="0"/>
              <a:t>10</a:t>
            </a:fld>
            <a:endParaRPr lang="nb-NO"/>
          </a:p>
        </p:txBody>
      </p:sp>
    </p:spTree>
    <p:extLst>
      <p:ext uri="{BB962C8B-B14F-4D97-AF65-F5344CB8AC3E}">
        <p14:creationId xmlns:p14="http://schemas.microsoft.com/office/powerpoint/2010/main" val="3090445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62166C-4751-6FDD-7324-D3D863D0154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72BBC18-41B6-AF3F-CECF-9711EC50D5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3A9BFA5-3857-0AFA-0B67-4FA56F1A6E13}"/>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5" name="Plassholder for bunntekst 4">
            <a:extLst>
              <a:ext uri="{FF2B5EF4-FFF2-40B4-BE49-F238E27FC236}">
                <a16:creationId xmlns:a16="http://schemas.microsoft.com/office/drawing/2014/main" id="{C429A62E-820A-0857-3F87-26A0103848C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A0B5629-F35B-851A-F33B-9CDF1E0C7575}"/>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108403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C7ABD-68EA-60F3-797C-3AA89995DE9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5A3AC20-13C9-8637-D9BF-16D45108F7E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A6026F7-CE66-6ABD-90D1-656684A54F86}"/>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5" name="Plassholder for bunntekst 4">
            <a:extLst>
              <a:ext uri="{FF2B5EF4-FFF2-40B4-BE49-F238E27FC236}">
                <a16:creationId xmlns:a16="http://schemas.microsoft.com/office/drawing/2014/main" id="{6C43A2ED-B64E-9FF0-7E44-09EFA63DDCA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89263A5-9191-55C2-8BEF-F42C6DC36175}"/>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377866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7954ED04-6C5B-9FB9-8E49-89B7A9349E0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12B19310-CB8B-8AB5-CC21-71837DCA7B2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F9776B1-9294-A9C4-CAE5-1D0809FDEA40}"/>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5" name="Plassholder for bunntekst 4">
            <a:extLst>
              <a:ext uri="{FF2B5EF4-FFF2-40B4-BE49-F238E27FC236}">
                <a16:creationId xmlns:a16="http://schemas.microsoft.com/office/drawing/2014/main" id="{A3774BEE-5A37-BB83-F4B2-FEB588C1A4E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4D01B65-C89D-F726-AC71-3BB3B2E5699B}"/>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795764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ogoplaka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41EF0-4EC4-4040-A9CD-9EABABEEE12B}"/>
              </a:ext>
            </a:extLst>
          </p:cNvPr>
          <p:cNvSpPr>
            <a:spLocks noGrp="1"/>
          </p:cNvSpPr>
          <p:nvPr>
            <p:ph type="dt" sz="half" idx="10"/>
          </p:nvPr>
        </p:nvSpPr>
        <p:spPr/>
        <p:txBody>
          <a:bodyPr/>
          <a:lstStyle/>
          <a:p>
            <a:fld id="{C33FAB1E-9CDD-B047-95EF-1C28D50BDB6A}" type="datetimeFigureOut">
              <a:rPr lang="nb-NO" smtClean="0"/>
              <a:t>08.02.2024</a:t>
            </a:fld>
            <a:endParaRPr lang="nb-NO"/>
          </a:p>
        </p:txBody>
      </p:sp>
      <p:sp>
        <p:nvSpPr>
          <p:cNvPr id="3" name="Footer Placeholder 2">
            <a:extLst>
              <a:ext uri="{FF2B5EF4-FFF2-40B4-BE49-F238E27FC236}">
                <a16:creationId xmlns:a16="http://schemas.microsoft.com/office/drawing/2014/main" id="{51D3D282-F4DF-D148-9BBB-B8897029A714}"/>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17FAF409-E1A6-5144-8015-2DCE87DD2CE0}"/>
              </a:ext>
            </a:extLst>
          </p:cNvPr>
          <p:cNvSpPr>
            <a:spLocks noGrp="1"/>
          </p:cNvSpPr>
          <p:nvPr>
            <p:ph type="sldNum" sz="quarter" idx="12"/>
          </p:nvPr>
        </p:nvSpPr>
        <p:spPr/>
        <p:txBody>
          <a:bodyPr/>
          <a:lstStyle/>
          <a:p>
            <a:fld id="{14EA98E1-6AE9-0C49-ACBE-BBA3DE9B3EDB}" type="slidenum">
              <a:rPr lang="nb-NO" smtClean="0"/>
              <a:t>‹#›</a:t>
            </a:fld>
            <a:endParaRPr lang="nb-NO"/>
          </a:p>
        </p:txBody>
      </p:sp>
      <p:pic>
        <p:nvPicPr>
          <p:cNvPr id="6" name="Picture 5">
            <a:extLst>
              <a:ext uri="{FF2B5EF4-FFF2-40B4-BE49-F238E27FC236}">
                <a16:creationId xmlns:a16="http://schemas.microsoft.com/office/drawing/2014/main" id="{93958628-0882-3F44-BEDB-4E7130502E8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EBA5D4E-647C-8F45-BA5A-26098DD5ABDD}"/>
              </a:ext>
            </a:extLst>
          </p:cNvPr>
          <p:cNvPicPr>
            <a:picLocks noChangeAspect="1"/>
          </p:cNvPicPr>
          <p:nvPr userDrawn="1"/>
        </p:nvPicPr>
        <p:blipFill>
          <a:blip r:embed="rId3"/>
          <a:stretch>
            <a:fillRect/>
          </a:stretch>
        </p:blipFill>
        <p:spPr>
          <a:xfrm>
            <a:off x="3594000" y="2708793"/>
            <a:ext cx="5004000" cy="1440413"/>
          </a:xfrm>
          <a:prstGeom prst="rect">
            <a:avLst/>
          </a:prstGeom>
          <a:effectLst>
            <a:glow rad="1905000">
              <a:schemeClr val="bg1">
                <a:alpha val="25000"/>
              </a:schemeClr>
            </a:glow>
          </a:effectLst>
        </p:spPr>
      </p:pic>
    </p:spTree>
    <p:extLst>
      <p:ext uri="{BB962C8B-B14F-4D97-AF65-F5344CB8AC3E}">
        <p14:creationId xmlns:p14="http://schemas.microsoft.com/office/powerpoint/2010/main" val="378294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s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281422D-69BC-C94F-AB47-1B09F177C132}"/>
              </a:ext>
            </a:extLst>
          </p:cNvPr>
          <p:cNvPicPr>
            <a:picLocks noChangeAspect="1"/>
          </p:cNvPicPr>
          <p:nvPr userDrawn="1"/>
        </p:nvPicPr>
        <p:blipFill>
          <a:blip r:embed="rId2">
            <a:duotone>
              <a:prstClr val="black"/>
              <a:schemeClr val="accent1">
                <a:tint val="45000"/>
                <a:satMod val="400000"/>
              </a:schemeClr>
            </a:duotone>
            <a:alphaModFix amt="85000"/>
          </a:blip>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00C32082-D2E8-EB43-94B8-79A3EF052DD7}"/>
              </a:ext>
            </a:extLst>
          </p:cNvPr>
          <p:cNvPicPr>
            <a:picLocks noChangeAspect="1"/>
          </p:cNvPicPr>
          <p:nvPr userDrawn="1"/>
        </p:nvPicPr>
        <p:blipFill>
          <a:blip r:embed="rId3">
            <a:alphaModFix amt="6000"/>
          </a:blip>
          <a:stretch>
            <a:fillRect/>
          </a:stretch>
        </p:blipFill>
        <p:spPr>
          <a:xfrm>
            <a:off x="0" y="1512000"/>
            <a:ext cx="6040980" cy="5346000"/>
          </a:xfrm>
          <a:prstGeom prst="rect">
            <a:avLst/>
          </a:prstGeom>
        </p:spPr>
      </p:pic>
      <p:sp>
        <p:nvSpPr>
          <p:cNvPr id="9" name="Rectangle 8">
            <a:extLst>
              <a:ext uri="{FF2B5EF4-FFF2-40B4-BE49-F238E27FC236}">
                <a16:creationId xmlns:a16="http://schemas.microsoft.com/office/drawing/2014/main" id="{4BBE942B-538C-714F-A597-DBDDA7C8DDD4}"/>
              </a:ext>
            </a:extLst>
          </p:cNvPr>
          <p:cNvSpPr/>
          <p:nvPr userDrawn="1"/>
        </p:nvSpPr>
        <p:spPr>
          <a:xfrm>
            <a:off x="0" y="0"/>
            <a:ext cx="12192000" cy="15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 name="Title 1">
            <a:extLst>
              <a:ext uri="{FF2B5EF4-FFF2-40B4-BE49-F238E27FC236}">
                <a16:creationId xmlns:a16="http://schemas.microsoft.com/office/drawing/2014/main" id="{D1E78EF3-F032-924A-9CFA-CD39DDF3B5C4}"/>
              </a:ext>
            </a:extLst>
          </p:cNvPr>
          <p:cNvSpPr>
            <a:spLocks noGrp="1"/>
          </p:cNvSpPr>
          <p:nvPr>
            <p:ph type="ctrTitle"/>
          </p:nvPr>
        </p:nvSpPr>
        <p:spPr>
          <a:xfrm>
            <a:off x="669235" y="1999701"/>
            <a:ext cx="10853530" cy="1828193"/>
          </a:xfrm>
        </p:spPr>
        <p:txBody>
          <a:bodyPr lIns="0" tIns="0" rIns="0" bIns="0" anchor="b" anchorCtr="0">
            <a:noAutofit/>
          </a:bodyPr>
          <a:lstStyle>
            <a:lvl1pPr algn="l">
              <a:defRPr sz="4400">
                <a:solidFill>
                  <a:schemeClr val="tx1">
                    <a:lumMod val="85000"/>
                    <a:lumOff val="15000"/>
                  </a:schemeClr>
                </a:solidFill>
              </a:defRPr>
            </a:lvl1pPr>
          </a:lstStyle>
          <a:p>
            <a:r>
              <a:rPr lang="nb-NO" noProof="0"/>
              <a:t>Klikk for å redigere tittelstil</a:t>
            </a:r>
          </a:p>
        </p:txBody>
      </p:sp>
      <p:sp>
        <p:nvSpPr>
          <p:cNvPr id="3" name="Subtitle 2">
            <a:extLst>
              <a:ext uri="{FF2B5EF4-FFF2-40B4-BE49-F238E27FC236}">
                <a16:creationId xmlns:a16="http://schemas.microsoft.com/office/drawing/2014/main" id="{CC8EDCFE-7CFC-2D46-B60F-9C3B09C1B037}"/>
              </a:ext>
            </a:extLst>
          </p:cNvPr>
          <p:cNvSpPr>
            <a:spLocks noGrp="1"/>
          </p:cNvSpPr>
          <p:nvPr>
            <p:ph type="subTitle" idx="1"/>
          </p:nvPr>
        </p:nvSpPr>
        <p:spPr>
          <a:xfrm>
            <a:off x="669235" y="4373190"/>
            <a:ext cx="10853530" cy="1253677"/>
          </a:xfrm>
        </p:spPr>
        <p:txBody>
          <a:bodyPr lIns="0" tIns="0" rIns="0" bIns="0">
            <a:noAutofit/>
          </a:bodyPr>
          <a:lstStyle>
            <a:lvl1pPr marL="0" indent="0" algn="l">
              <a:buNone/>
              <a:defRPr sz="2400" i="1">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Date Placeholder 3">
            <a:extLst>
              <a:ext uri="{FF2B5EF4-FFF2-40B4-BE49-F238E27FC236}">
                <a16:creationId xmlns:a16="http://schemas.microsoft.com/office/drawing/2014/main" id="{353D01DC-A53F-2B4F-ADE7-92303661DD3C}"/>
              </a:ext>
            </a:extLst>
          </p:cNvPr>
          <p:cNvSpPr>
            <a:spLocks noGrp="1"/>
          </p:cNvSpPr>
          <p:nvPr>
            <p:ph type="dt" sz="half" idx="10"/>
          </p:nvPr>
        </p:nvSpPr>
        <p:spPr>
          <a:xfrm>
            <a:off x="450574" y="6460435"/>
            <a:ext cx="1424609" cy="261040"/>
          </a:xfrm>
        </p:spPr>
        <p:txBody>
          <a:bodyPr/>
          <a:lstStyle/>
          <a:p>
            <a:fld id="{C33FAB1E-9CDD-B047-95EF-1C28D50BDB6A}" type="datetimeFigureOut">
              <a:rPr lang="nb-NO" noProof="0" smtClean="0"/>
              <a:t>08.02.2024</a:t>
            </a:fld>
            <a:endParaRPr lang="nb-NO" noProof="0"/>
          </a:p>
        </p:txBody>
      </p:sp>
      <p:sp>
        <p:nvSpPr>
          <p:cNvPr id="5" name="Footer Placeholder 4">
            <a:extLst>
              <a:ext uri="{FF2B5EF4-FFF2-40B4-BE49-F238E27FC236}">
                <a16:creationId xmlns:a16="http://schemas.microsoft.com/office/drawing/2014/main" id="{FB32DF2E-EF35-5A45-AFDF-BED2EDF911C6}"/>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8E44C153-B3AC-5343-9CFA-DA594C8329F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7" name="Rectangle 6">
            <a:extLst>
              <a:ext uri="{FF2B5EF4-FFF2-40B4-BE49-F238E27FC236}">
                <a16:creationId xmlns:a16="http://schemas.microsoft.com/office/drawing/2014/main" id="{28CC5A64-CA75-A74A-B104-9DA0FFC2BE06}"/>
              </a:ext>
            </a:extLst>
          </p:cNvPr>
          <p:cNvSpPr/>
          <p:nvPr userDrawn="1"/>
        </p:nvSpPr>
        <p:spPr>
          <a:xfrm flipV="1">
            <a:off x="669235" y="4038633"/>
            <a:ext cx="159258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pic>
        <p:nvPicPr>
          <p:cNvPr id="8" name="Picture 7">
            <a:extLst>
              <a:ext uri="{FF2B5EF4-FFF2-40B4-BE49-F238E27FC236}">
                <a16:creationId xmlns:a16="http://schemas.microsoft.com/office/drawing/2014/main" id="{F440EDF2-3ECE-4241-BF67-ACE9A06FF97A}"/>
              </a:ext>
            </a:extLst>
          </p:cNvPr>
          <p:cNvPicPr>
            <a:picLocks noChangeAspect="1"/>
          </p:cNvPicPr>
          <p:nvPr userDrawn="1"/>
        </p:nvPicPr>
        <p:blipFill>
          <a:blip r:embed="rId4"/>
          <a:stretch>
            <a:fillRect/>
          </a:stretch>
        </p:blipFill>
        <p:spPr>
          <a:xfrm>
            <a:off x="669236" y="487701"/>
            <a:ext cx="2251153" cy="648000"/>
          </a:xfrm>
          <a:prstGeom prst="rect">
            <a:avLst/>
          </a:prstGeom>
        </p:spPr>
      </p:pic>
    </p:spTree>
    <p:extLst>
      <p:ext uri="{BB962C8B-B14F-4D97-AF65-F5344CB8AC3E}">
        <p14:creationId xmlns:p14="http://schemas.microsoft.com/office/powerpoint/2010/main" val="358949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edragsholder">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FCA0587-901A-5B46-A77B-830694D86408}"/>
              </a:ext>
            </a:extLst>
          </p:cNvPr>
          <p:cNvPicPr>
            <a:picLocks noChangeAspect="1"/>
          </p:cNvPicPr>
          <p:nvPr userDrawn="1"/>
        </p:nvPicPr>
        <p:blipFill>
          <a:blip r:embed="rId2">
            <a:duotone>
              <a:prstClr val="black"/>
              <a:schemeClr val="accent3">
                <a:tint val="45000"/>
                <a:satMod val="400000"/>
              </a:schemeClr>
            </a:duotone>
            <a:alphaModFix amt="45000"/>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5060D117-1FF4-0043-9BD9-FB39041D3FB2}"/>
              </a:ext>
            </a:extLst>
          </p:cNvPr>
          <p:cNvPicPr>
            <a:picLocks noChangeAspect="1"/>
          </p:cNvPicPr>
          <p:nvPr userDrawn="1"/>
        </p:nvPicPr>
        <p:blipFill>
          <a:blip r:embed="rId3">
            <a:alphaModFix amt="5000"/>
          </a:blip>
          <a:stretch>
            <a:fillRect/>
          </a:stretch>
        </p:blipFill>
        <p:spPr>
          <a:xfrm>
            <a:off x="0" y="1512000"/>
            <a:ext cx="6040980" cy="5346000"/>
          </a:xfrm>
          <a:prstGeom prst="rect">
            <a:avLst/>
          </a:prstGeom>
        </p:spPr>
      </p:pic>
      <p:sp>
        <p:nvSpPr>
          <p:cNvPr id="9" name="Rectangle 8">
            <a:extLst>
              <a:ext uri="{FF2B5EF4-FFF2-40B4-BE49-F238E27FC236}">
                <a16:creationId xmlns:a16="http://schemas.microsoft.com/office/drawing/2014/main" id="{4BBE942B-538C-714F-A597-DBDDA7C8DDD4}"/>
              </a:ext>
            </a:extLst>
          </p:cNvPr>
          <p:cNvSpPr/>
          <p:nvPr userDrawn="1"/>
        </p:nvSpPr>
        <p:spPr>
          <a:xfrm>
            <a:off x="0" y="0"/>
            <a:ext cx="12192000" cy="15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 name="Title 1">
            <a:extLst>
              <a:ext uri="{FF2B5EF4-FFF2-40B4-BE49-F238E27FC236}">
                <a16:creationId xmlns:a16="http://schemas.microsoft.com/office/drawing/2014/main" id="{D1E78EF3-F032-924A-9CFA-CD39DDF3B5C4}"/>
              </a:ext>
            </a:extLst>
          </p:cNvPr>
          <p:cNvSpPr>
            <a:spLocks noGrp="1"/>
          </p:cNvSpPr>
          <p:nvPr>
            <p:ph type="ctrTitle"/>
          </p:nvPr>
        </p:nvSpPr>
        <p:spPr>
          <a:xfrm>
            <a:off x="669235" y="1999701"/>
            <a:ext cx="6889938" cy="1828193"/>
          </a:xfrm>
        </p:spPr>
        <p:txBody>
          <a:bodyPr lIns="0" tIns="0" rIns="0" bIns="0" anchor="b" anchorCtr="0">
            <a:noAutofit/>
          </a:bodyPr>
          <a:lstStyle>
            <a:lvl1pPr algn="l">
              <a:defRPr sz="4400">
                <a:solidFill>
                  <a:schemeClr val="tx1">
                    <a:lumMod val="85000"/>
                    <a:lumOff val="15000"/>
                  </a:schemeClr>
                </a:solidFill>
              </a:defRPr>
            </a:lvl1pPr>
          </a:lstStyle>
          <a:p>
            <a:r>
              <a:rPr lang="nb-NO" noProof="0"/>
              <a:t>Klikk for å redigere tittelstil</a:t>
            </a:r>
          </a:p>
        </p:txBody>
      </p:sp>
      <p:sp>
        <p:nvSpPr>
          <p:cNvPr id="3" name="Subtitle 2">
            <a:extLst>
              <a:ext uri="{FF2B5EF4-FFF2-40B4-BE49-F238E27FC236}">
                <a16:creationId xmlns:a16="http://schemas.microsoft.com/office/drawing/2014/main" id="{CC8EDCFE-7CFC-2D46-B60F-9C3B09C1B037}"/>
              </a:ext>
            </a:extLst>
          </p:cNvPr>
          <p:cNvSpPr>
            <a:spLocks noGrp="1"/>
          </p:cNvSpPr>
          <p:nvPr>
            <p:ph type="subTitle" idx="1"/>
          </p:nvPr>
        </p:nvSpPr>
        <p:spPr>
          <a:xfrm>
            <a:off x="669235" y="4373190"/>
            <a:ext cx="6889938" cy="1253677"/>
          </a:xfrm>
        </p:spPr>
        <p:txBody>
          <a:bodyPr lIns="0" tIns="0" rIns="0" bIns="0">
            <a:noAutofit/>
          </a:bodyPr>
          <a:lstStyle>
            <a:lvl1pPr marL="0" indent="0" algn="l">
              <a:buNone/>
              <a:defRPr sz="2400" i="1">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Date Placeholder 3">
            <a:extLst>
              <a:ext uri="{FF2B5EF4-FFF2-40B4-BE49-F238E27FC236}">
                <a16:creationId xmlns:a16="http://schemas.microsoft.com/office/drawing/2014/main" id="{353D01DC-A53F-2B4F-ADE7-92303661DD3C}"/>
              </a:ext>
            </a:extLst>
          </p:cNvPr>
          <p:cNvSpPr>
            <a:spLocks noGrp="1"/>
          </p:cNvSpPr>
          <p:nvPr>
            <p:ph type="dt" sz="half" idx="10"/>
          </p:nvPr>
        </p:nvSpPr>
        <p:spPr>
          <a:xfrm>
            <a:off x="450574" y="6460435"/>
            <a:ext cx="1424609" cy="261040"/>
          </a:xfrm>
        </p:spPr>
        <p:txBody>
          <a:bodyPr/>
          <a:lstStyle/>
          <a:p>
            <a:fld id="{C33FAB1E-9CDD-B047-95EF-1C28D50BDB6A}" type="datetimeFigureOut">
              <a:rPr lang="nb-NO" noProof="0" smtClean="0"/>
              <a:t>08.02.2024</a:t>
            </a:fld>
            <a:endParaRPr lang="nb-NO" noProof="0"/>
          </a:p>
        </p:txBody>
      </p:sp>
      <p:sp>
        <p:nvSpPr>
          <p:cNvPr id="5" name="Footer Placeholder 4">
            <a:extLst>
              <a:ext uri="{FF2B5EF4-FFF2-40B4-BE49-F238E27FC236}">
                <a16:creationId xmlns:a16="http://schemas.microsoft.com/office/drawing/2014/main" id="{FB32DF2E-EF35-5A45-AFDF-BED2EDF911C6}"/>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8E44C153-B3AC-5343-9CFA-DA594C8329F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7" name="Rectangle 6">
            <a:extLst>
              <a:ext uri="{FF2B5EF4-FFF2-40B4-BE49-F238E27FC236}">
                <a16:creationId xmlns:a16="http://schemas.microsoft.com/office/drawing/2014/main" id="{28CC5A64-CA75-A74A-B104-9DA0FFC2BE06}"/>
              </a:ext>
            </a:extLst>
          </p:cNvPr>
          <p:cNvSpPr/>
          <p:nvPr userDrawn="1"/>
        </p:nvSpPr>
        <p:spPr>
          <a:xfrm flipV="1">
            <a:off x="669235" y="4038633"/>
            <a:ext cx="159258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pic>
        <p:nvPicPr>
          <p:cNvPr id="8" name="Picture 7">
            <a:extLst>
              <a:ext uri="{FF2B5EF4-FFF2-40B4-BE49-F238E27FC236}">
                <a16:creationId xmlns:a16="http://schemas.microsoft.com/office/drawing/2014/main" id="{F440EDF2-3ECE-4241-BF67-ACE9A06FF97A}"/>
              </a:ext>
            </a:extLst>
          </p:cNvPr>
          <p:cNvPicPr>
            <a:picLocks noChangeAspect="1"/>
          </p:cNvPicPr>
          <p:nvPr userDrawn="1"/>
        </p:nvPicPr>
        <p:blipFill>
          <a:blip r:embed="rId4"/>
          <a:stretch>
            <a:fillRect/>
          </a:stretch>
        </p:blipFill>
        <p:spPr>
          <a:xfrm>
            <a:off x="669236" y="487701"/>
            <a:ext cx="2251153" cy="648000"/>
          </a:xfrm>
          <a:prstGeom prst="rect">
            <a:avLst/>
          </a:prstGeom>
        </p:spPr>
      </p:pic>
      <p:sp>
        <p:nvSpPr>
          <p:cNvPr id="13" name="Picture Placeholder 12">
            <a:extLst>
              <a:ext uri="{FF2B5EF4-FFF2-40B4-BE49-F238E27FC236}">
                <a16:creationId xmlns:a16="http://schemas.microsoft.com/office/drawing/2014/main" id="{64ED6BB8-5C8C-9246-ADDD-52CDA88EE12B}"/>
              </a:ext>
            </a:extLst>
          </p:cNvPr>
          <p:cNvSpPr>
            <a:spLocks noGrp="1"/>
          </p:cNvSpPr>
          <p:nvPr>
            <p:ph type="pic" sz="quarter" idx="13"/>
          </p:nvPr>
        </p:nvSpPr>
        <p:spPr>
          <a:xfrm>
            <a:off x="7559173" y="2530867"/>
            <a:ext cx="3096000" cy="3096000"/>
          </a:xfrm>
          <a:prstGeom prst="ellipse">
            <a:avLst/>
          </a:prstGeom>
          <a:noFill/>
        </p:spPr>
        <p:txBody>
          <a:bodyPr/>
          <a:lstStyle/>
          <a:p>
            <a:r>
              <a:rPr lang="nb-NO" noProof="0"/>
              <a:t>Klikk på ikonet for å legge til et bilde</a:t>
            </a:r>
          </a:p>
        </p:txBody>
      </p:sp>
    </p:spTree>
    <p:extLst>
      <p:ext uri="{BB962C8B-B14F-4D97-AF65-F5344CB8AC3E}">
        <p14:creationId xmlns:p14="http://schemas.microsoft.com/office/powerpoint/2010/main" val="2620762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Kapittelsid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2613F18-C17F-ED48-B727-798189096122}"/>
              </a:ext>
            </a:extLst>
          </p:cNvPr>
          <p:cNvPicPr>
            <a:picLocks noChangeAspect="1"/>
          </p:cNvPicPr>
          <p:nvPr userDrawn="1"/>
        </p:nvPicPr>
        <p:blipFill>
          <a:blip r:embed="rId2">
            <a:duotone>
              <a:prstClr val="black"/>
              <a:schemeClr val="accent4">
                <a:tint val="45000"/>
                <a:satMod val="400000"/>
              </a:schemeClr>
            </a:duotone>
            <a:alphaModFix amt="75000"/>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0D3BF2B6-BC18-334C-924F-A9BB7853017D}"/>
              </a:ext>
            </a:extLst>
          </p:cNvPr>
          <p:cNvPicPr>
            <a:picLocks noChangeAspect="1"/>
          </p:cNvPicPr>
          <p:nvPr userDrawn="1"/>
        </p:nvPicPr>
        <p:blipFill>
          <a:blip r:embed="rId3">
            <a:alphaModFix amt="6000"/>
          </a:blip>
          <a:stretch>
            <a:fillRect/>
          </a:stretch>
        </p:blipFill>
        <p:spPr>
          <a:xfrm>
            <a:off x="0" y="1512000"/>
            <a:ext cx="6040980" cy="5346000"/>
          </a:xfrm>
          <a:prstGeom prst="rect">
            <a:avLst/>
          </a:prstGeom>
        </p:spPr>
      </p:pic>
      <p:sp>
        <p:nvSpPr>
          <p:cNvPr id="9" name="Rectangle 8">
            <a:extLst>
              <a:ext uri="{FF2B5EF4-FFF2-40B4-BE49-F238E27FC236}">
                <a16:creationId xmlns:a16="http://schemas.microsoft.com/office/drawing/2014/main" id="{4BBE942B-538C-714F-A597-DBDDA7C8DDD4}"/>
              </a:ext>
            </a:extLst>
          </p:cNvPr>
          <p:cNvSpPr/>
          <p:nvPr userDrawn="1"/>
        </p:nvSpPr>
        <p:spPr>
          <a:xfrm>
            <a:off x="0" y="0"/>
            <a:ext cx="12192000" cy="15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 name="Title 1">
            <a:extLst>
              <a:ext uri="{FF2B5EF4-FFF2-40B4-BE49-F238E27FC236}">
                <a16:creationId xmlns:a16="http://schemas.microsoft.com/office/drawing/2014/main" id="{D1E78EF3-F032-924A-9CFA-CD39DDF3B5C4}"/>
              </a:ext>
            </a:extLst>
          </p:cNvPr>
          <p:cNvSpPr>
            <a:spLocks noGrp="1"/>
          </p:cNvSpPr>
          <p:nvPr>
            <p:ph type="ctrTitle"/>
          </p:nvPr>
        </p:nvSpPr>
        <p:spPr>
          <a:xfrm>
            <a:off x="669235" y="1999701"/>
            <a:ext cx="10853530" cy="1828193"/>
          </a:xfrm>
        </p:spPr>
        <p:txBody>
          <a:bodyPr lIns="0" tIns="0" rIns="0" bIns="0" anchor="b" anchorCtr="0">
            <a:noAutofit/>
          </a:bodyPr>
          <a:lstStyle>
            <a:lvl1pPr algn="l">
              <a:defRPr sz="4400">
                <a:solidFill>
                  <a:schemeClr val="tx1">
                    <a:lumMod val="85000"/>
                    <a:lumOff val="15000"/>
                  </a:schemeClr>
                </a:solidFill>
              </a:defRPr>
            </a:lvl1pPr>
          </a:lstStyle>
          <a:p>
            <a:r>
              <a:rPr lang="nb-NO" noProof="0"/>
              <a:t>Klikk for å redigere tittelstil</a:t>
            </a:r>
          </a:p>
        </p:txBody>
      </p:sp>
      <p:sp>
        <p:nvSpPr>
          <p:cNvPr id="3" name="Subtitle 2">
            <a:extLst>
              <a:ext uri="{FF2B5EF4-FFF2-40B4-BE49-F238E27FC236}">
                <a16:creationId xmlns:a16="http://schemas.microsoft.com/office/drawing/2014/main" id="{CC8EDCFE-7CFC-2D46-B60F-9C3B09C1B037}"/>
              </a:ext>
            </a:extLst>
          </p:cNvPr>
          <p:cNvSpPr>
            <a:spLocks noGrp="1"/>
          </p:cNvSpPr>
          <p:nvPr>
            <p:ph type="subTitle" idx="1"/>
          </p:nvPr>
        </p:nvSpPr>
        <p:spPr>
          <a:xfrm>
            <a:off x="669235" y="4373190"/>
            <a:ext cx="10853530" cy="1253677"/>
          </a:xfrm>
        </p:spPr>
        <p:txBody>
          <a:bodyPr lIns="0" tIns="0" rIns="0" bIns="0">
            <a:noAutofit/>
          </a:bodyPr>
          <a:lstStyle>
            <a:lvl1pPr marL="0" indent="0" algn="l">
              <a:buNone/>
              <a:defRPr sz="2400" i="1">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Date Placeholder 3">
            <a:extLst>
              <a:ext uri="{FF2B5EF4-FFF2-40B4-BE49-F238E27FC236}">
                <a16:creationId xmlns:a16="http://schemas.microsoft.com/office/drawing/2014/main" id="{353D01DC-A53F-2B4F-ADE7-92303661DD3C}"/>
              </a:ext>
            </a:extLst>
          </p:cNvPr>
          <p:cNvSpPr>
            <a:spLocks noGrp="1"/>
          </p:cNvSpPr>
          <p:nvPr>
            <p:ph type="dt" sz="half" idx="10"/>
          </p:nvPr>
        </p:nvSpPr>
        <p:spPr>
          <a:xfrm>
            <a:off x="450574" y="6460435"/>
            <a:ext cx="1424609" cy="261040"/>
          </a:xfrm>
        </p:spPr>
        <p:txBody>
          <a:bodyPr/>
          <a:lstStyle/>
          <a:p>
            <a:fld id="{C33FAB1E-9CDD-B047-95EF-1C28D50BDB6A}" type="datetimeFigureOut">
              <a:rPr lang="nb-NO" noProof="0" smtClean="0"/>
              <a:t>08.02.2024</a:t>
            </a:fld>
            <a:endParaRPr lang="nb-NO" noProof="0"/>
          </a:p>
        </p:txBody>
      </p:sp>
      <p:sp>
        <p:nvSpPr>
          <p:cNvPr id="5" name="Footer Placeholder 4">
            <a:extLst>
              <a:ext uri="{FF2B5EF4-FFF2-40B4-BE49-F238E27FC236}">
                <a16:creationId xmlns:a16="http://schemas.microsoft.com/office/drawing/2014/main" id="{FB32DF2E-EF35-5A45-AFDF-BED2EDF911C6}"/>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8E44C153-B3AC-5343-9CFA-DA594C8329F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7" name="Rectangle 6">
            <a:extLst>
              <a:ext uri="{FF2B5EF4-FFF2-40B4-BE49-F238E27FC236}">
                <a16:creationId xmlns:a16="http://schemas.microsoft.com/office/drawing/2014/main" id="{28CC5A64-CA75-A74A-B104-9DA0FFC2BE06}"/>
              </a:ext>
            </a:extLst>
          </p:cNvPr>
          <p:cNvSpPr/>
          <p:nvPr userDrawn="1"/>
        </p:nvSpPr>
        <p:spPr>
          <a:xfrm flipV="1">
            <a:off x="669235" y="4038633"/>
            <a:ext cx="1592580" cy="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pic>
        <p:nvPicPr>
          <p:cNvPr id="8" name="Picture 7">
            <a:extLst>
              <a:ext uri="{FF2B5EF4-FFF2-40B4-BE49-F238E27FC236}">
                <a16:creationId xmlns:a16="http://schemas.microsoft.com/office/drawing/2014/main" id="{F440EDF2-3ECE-4241-BF67-ACE9A06FF97A}"/>
              </a:ext>
            </a:extLst>
          </p:cNvPr>
          <p:cNvPicPr>
            <a:picLocks noChangeAspect="1"/>
          </p:cNvPicPr>
          <p:nvPr userDrawn="1"/>
        </p:nvPicPr>
        <p:blipFill>
          <a:blip r:embed="rId4"/>
          <a:stretch>
            <a:fillRect/>
          </a:stretch>
        </p:blipFill>
        <p:spPr>
          <a:xfrm>
            <a:off x="669236" y="487701"/>
            <a:ext cx="2251153" cy="648000"/>
          </a:xfrm>
          <a:prstGeom prst="rect">
            <a:avLst/>
          </a:prstGeom>
        </p:spPr>
      </p:pic>
    </p:spTree>
    <p:extLst>
      <p:ext uri="{BB962C8B-B14F-4D97-AF65-F5344CB8AC3E}">
        <p14:creationId xmlns:p14="http://schemas.microsoft.com/office/powerpoint/2010/main" val="1029420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29CE-5F75-1E47-AC81-42A001547659}"/>
              </a:ext>
            </a:extLst>
          </p:cNvPr>
          <p:cNvSpPr>
            <a:spLocks noGrp="1"/>
          </p:cNvSpPr>
          <p:nvPr>
            <p:ph type="title"/>
          </p:nvPr>
        </p:nvSpPr>
        <p:spPr>
          <a:xfrm>
            <a:off x="630002" y="629999"/>
            <a:ext cx="10931994" cy="1046217"/>
          </a:xfrm>
        </p:spPr>
        <p:txBody>
          <a:bodyPr>
            <a:noAutofit/>
          </a:bodyPr>
          <a:lstStyle/>
          <a:p>
            <a:r>
              <a:rPr lang="nb-NO" noProof="0"/>
              <a:t>Klikk for å redigere tittelstil</a:t>
            </a:r>
          </a:p>
        </p:txBody>
      </p:sp>
      <p:sp>
        <p:nvSpPr>
          <p:cNvPr id="3" name="Content Placeholder 2">
            <a:extLst>
              <a:ext uri="{FF2B5EF4-FFF2-40B4-BE49-F238E27FC236}">
                <a16:creationId xmlns:a16="http://schemas.microsoft.com/office/drawing/2014/main" id="{F06A035A-CB84-384E-AA43-0E201F5E47B8}"/>
              </a:ext>
            </a:extLst>
          </p:cNvPr>
          <p:cNvSpPr>
            <a:spLocks noGrp="1"/>
          </p:cNvSpPr>
          <p:nvPr>
            <p:ph idx="1" hasCustomPrompt="1"/>
          </p:nvPr>
        </p:nvSpPr>
        <p:spPr>
          <a:xfrm>
            <a:off x="630001" y="1946217"/>
            <a:ext cx="10931995" cy="4281783"/>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4" name="Date Placeholder 3">
            <a:extLst>
              <a:ext uri="{FF2B5EF4-FFF2-40B4-BE49-F238E27FC236}">
                <a16:creationId xmlns:a16="http://schemas.microsoft.com/office/drawing/2014/main" id="{5B3BAF71-16CB-A04C-9EA7-A34A9723899A}"/>
              </a:ext>
            </a:extLst>
          </p:cNvPr>
          <p:cNvSpPr>
            <a:spLocks noGrp="1"/>
          </p:cNvSpPr>
          <p:nvPr>
            <p:ph type="dt" sz="half" idx="10"/>
          </p:nvPr>
        </p:nvSpPr>
        <p:spPr/>
        <p:txBody>
          <a:bodyPr/>
          <a:lstStyle/>
          <a:p>
            <a:fld id="{C33FAB1E-9CDD-B047-95EF-1C28D50BDB6A}" type="datetimeFigureOut">
              <a:rPr lang="nb-NO" noProof="0" smtClean="0"/>
              <a:t>08.02.2024</a:t>
            </a:fld>
            <a:endParaRPr lang="nb-NO" noProof="0"/>
          </a:p>
        </p:txBody>
      </p:sp>
      <p:sp>
        <p:nvSpPr>
          <p:cNvPr id="5" name="Footer Placeholder 4">
            <a:extLst>
              <a:ext uri="{FF2B5EF4-FFF2-40B4-BE49-F238E27FC236}">
                <a16:creationId xmlns:a16="http://schemas.microsoft.com/office/drawing/2014/main" id="{FA87D56C-02DA-0E46-B676-AC704A26A78D}"/>
              </a:ext>
            </a:extLst>
          </p:cNvPr>
          <p:cNvSpPr>
            <a:spLocks noGrp="1"/>
          </p:cNvSpPr>
          <p:nvPr>
            <p:ph type="ftr" sz="quarter" idx="11"/>
          </p:nvPr>
        </p:nvSpPr>
        <p:spPr/>
        <p:txBody>
          <a:bodyPr/>
          <a:lstStyle/>
          <a:p>
            <a:endParaRPr lang="nb-NO" noProof="0"/>
          </a:p>
        </p:txBody>
      </p:sp>
      <p:sp>
        <p:nvSpPr>
          <p:cNvPr id="6" name="Slide Number Placeholder 5">
            <a:extLst>
              <a:ext uri="{FF2B5EF4-FFF2-40B4-BE49-F238E27FC236}">
                <a16:creationId xmlns:a16="http://schemas.microsoft.com/office/drawing/2014/main" id="{B1693A4A-DB9C-A04B-B809-7EFA76B6D822}"/>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pic>
        <p:nvPicPr>
          <p:cNvPr id="11" name="Picture 10">
            <a:extLst>
              <a:ext uri="{FF2B5EF4-FFF2-40B4-BE49-F238E27FC236}">
                <a16:creationId xmlns:a16="http://schemas.microsoft.com/office/drawing/2014/main" id="{DC538962-A8FD-CE4D-A583-FB2972243F06}"/>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2911730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innho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1" y="1946217"/>
            <a:ext cx="5389799"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172200"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08.02.2024</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2782924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1" y="1946217"/>
            <a:ext cx="5389799"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08.02.2024</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1" name="Picture Placeholder 15">
            <a:extLst>
              <a:ext uri="{FF2B5EF4-FFF2-40B4-BE49-F238E27FC236}">
                <a16:creationId xmlns:a16="http://schemas.microsoft.com/office/drawing/2014/main" id="{571EEC12-BA23-1B4D-A74B-C9935E1869F2}"/>
              </a:ext>
            </a:extLst>
          </p:cNvPr>
          <p:cNvSpPr>
            <a:spLocks noGrp="1"/>
          </p:cNvSpPr>
          <p:nvPr>
            <p:ph type="pic" sz="quarter" idx="14"/>
          </p:nvPr>
        </p:nvSpPr>
        <p:spPr>
          <a:xfrm>
            <a:off x="6172198" y="1946217"/>
            <a:ext cx="5389796" cy="3593197"/>
          </a:xfrm>
          <a:noFill/>
        </p:spPr>
        <p:txBody>
          <a:bodyPr/>
          <a:lstStyle/>
          <a:p>
            <a:r>
              <a:rPr lang="nb-NO"/>
              <a:t>Klikk på ikonet for å legge til et bilde</a:t>
            </a:r>
          </a:p>
        </p:txBody>
      </p:sp>
    </p:spTree>
    <p:extLst>
      <p:ext uri="{BB962C8B-B14F-4D97-AF65-F5344CB8AC3E}">
        <p14:creationId xmlns:p14="http://schemas.microsoft.com/office/powerpoint/2010/main" val="1955161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 venstr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172200"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08.02.2024</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1" name="Picture Placeholder 15">
            <a:extLst>
              <a:ext uri="{FF2B5EF4-FFF2-40B4-BE49-F238E27FC236}">
                <a16:creationId xmlns:a16="http://schemas.microsoft.com/office/drawing/2014/main" id="{CFBB6153-F0C6-E14E-8FB3-D91973D53FED}"/>
              </a:ext>
            </a:extLst>
          </p:cNvPr>
          <p:cNvSpPr>
            <a:spLocks noGrp="1"/>
          </p:cNvSpPr>
          <p:nvPr>
            <p:ph type="pic" sz="quarter" idx="15"/>
          </p:nvPr>
        </p:nvSpPr>
        <p:spPr>
          <a:xfrm>
            <a:off x="630001" y="1946217"/>
            <a:ext cx="5389799" cy="3593199"/>
          </a:xfrm>
          <a:noFill/>
        </p:spPr>
        <p:txBody>
          <a:bodyPr/>
          <a:lstStyle/>
          <a:p>
            <a:r>
              <a:rPr lang="nb-NO"/>
              <a:t>Klikk på ikonet for å legge til et bilde</a:t>
            </a:r>
          </a:p>
        </p:txBody>
      </p:sp>
    </p:spTree>
    <p:extLst>
      <p:ext uri="{BB962C8B-B14F-4D97-AF65-F5344CB8AC3E}">
        <p14:creationId xmlns:p14="http://schemas.microsoft.com/office/powerpoint/2010/main" val="81001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B06444-B698-B302-6FB7-BC213DA75AF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D3C887E-0E7D-3875-1E0A-DDD8511EFB47}"/>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F1641A8-A0F0-ACB1-3826-8C1FA7D43B82}"/>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5" name="Plassholder for bunntekst 4">
            <a:extLst>
              <a:ext uri="{FF2B5EF4-FFF2-40B4-BE49-F238E27FC236}">
                <a16:creationId xmlns:a16="http://schemas.microsoft.com/office/drawing/2014/main" id="{593FB6E5-D90F-71C4-4EB1-CAF8051B46E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3ACD2E4-BE5F-8EED-6595-89280B79A7C9}"/>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2149898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blebakgrun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BE8979-9DD6-264C-9B15-10752EB4FF1C}"/>
              </a:ext>
            </a:extLst>
          </p:cNvPr>
          <p:cNvPicPr>
            <a:picLocks noChangeAspect="1"/>
          </p:cNvPicPr>
          <p:nvPr userDrawn="1"/>
        </p:nvPicPr>
        <p:blipFill rotWithShape="1">
          <a:blip r:embed="rId2"/>
          <a:srcRect l="4090"/>
          <a:stretch/>
        </p:blipFill>
        <p:spPr>
          <a:xfrm>
            <a:off x="-5" y="1465967"/>
            <a:ext cx="7096265" cy="5111449"/>
          </a:xfrm>
          <a:prstGeom prst="rect">
            <a:avLst/>
          </a:prstGeom>
        </p:spPr>
      </p:pic>
      <p:sp>
        <p:nvSpPr>
          <p:cNvPr id="11" name="Picture Placeholder 10">
            <a:extLst>
              <a:ext uri="{FF2B5EF4-FFF2-40B4-BE49-F238E27FC236}">
                <a16:creationId xmlns:a16="http://schemas.microsoft.com/office/drawing/2014/main" id="{89D3F6E0-E639-C142-B3ED-9B7CED7BEC7E}"/>
              </a:ext>
            </a:extLst>
          </p:cNvPr>
          <p:cNvSpPr>
            <a:spLocks noGrp="1"/>
          </p:cNvSpPr>
          <p:nvPr>
            <p:ph type="pic" sz="quarter" idx="13"/>
          </p:nvPr>
        </p:nvSpPr>
        <p:spPr>
          <a:xfrm>
            <a:off x="6172199" y="1949955"/>
            <a:ext cx="5389796" cy="4280400"/>
          </a:xfrm>
        </p:spPr>
        <p:txBody>
          <a:bodyPr/>
          <a:lstStyle/>
          <a:p>
            <a:r>
              <a:rPr lang="nb-NO"/>
              <a:t>Klikk på ikonet for å legge til et bilde</a:t>
            </a:r>
          </a:p>
        </p:txBody>
      </p:sp>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0" y="1949955"/>
            <a:ext cx="5389799"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08.02.2024</a:t>
            </a:fld>
            <a:endParaRPr lang="nb-NO"/>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5" cy="1046218"/>
          </a:xfrm>
        </p:spPr>
        <p:txBody>
          <a:bodyPr/>
          <a:lstStyle/>
          <a:p>
            <a:r>
              <a:rPr lang="nb-NO" noProof="0"/>
              <a:t>Click to edit Master title style</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3"/>
          <a:stretch>
            <a:fillRect/>
          </a:stretch>
        </p:blipFill>
        <p:spPr>
          <a:xfrm>
            <a:off x="270001" y="6228000"/>
            <a:ext cx="360000" cy="360000"/>
          </a:xfrm>
          <a:prstGeom prst="rect">
            <a:avLst/>
          </a:prstGeom>
        </p:spPr>
      </p:pic>
    </p:spTree>
    <p:extLst>
      <p:ext uri="{BB962C8B-B14F-4D97-AF65-F5344CB8AC3E}">
        <p14:creationId xmlns:p14="http://schemas.microsoft.com/office/powerpoint/2010/main" val="4178978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t bilde, venstre">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7B1D8B24-B388-1C44-AB28-01579A5DD24D}"/>
              </a:ext>
            </a:extLst>
          </p:cNvPr>
          <p:cNvSpPr>
            <a:spLocks noGrp="1"/>
          </p:cNvSpPr>
          <p:nvPr>
            <p:ph type="pic" sz="quarter" idx="14"/>
          </p:nvPr>
        </p:nvSpPr>
        <p:spPr>
          <a:xfrm>
            <a:off x="0" y="1"/>
            <a:ext cx="5715000" cy="6857999"/>
          </a:xfrm>
          <a:noFill/>
        </p:spPr>
        <p:txBody>
          <a:bodyPr/>
          <a:lstStyle/>
          <a:p>
            <a:r>
              <a:rPr lang="nb-NO"/>
              <a:t>Klikk på ikonet for å legge til et bilde</a:t>
            </a:r>
          </a:p>
        </p:txBody>
      </p:sp>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172200"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08.02.2024</a:t>
            </a:fld>
            <a:endParaRPr lang="nb-NO"/>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172199" y="629998"/>
            <a:ext cx="5389796" cy="1046218"/>
          </a:xfrm>
        </p:spPr>
        <p:txBody>
          <a:bodyPr/>
          <a:lstStyle/>
          <a:p>
            <a:r>
              <a:rPr lang="nb-NO" noProof="0"/>
              <a:t>Click to edit Master title style</a:t>
            </a:r>
          </a:p>
        </p:txBody>
      </p:sp>
      <p:sp>
        <p:nvSpPr>
          <p:cNvPr id="11" name="Plassholder for tekst 1">
            <a:extLst>
              <a:ext uri="{FF2B5EF4-FFF2-40B4-BE49-F238E27FC236}">
                <a16:creationId xmlns:a16="http://schemas.microsoft.com/office/drawing/2014/main" id="{70672EDB-C162-4B43-B797-10E3F412B420}"/>
              </a:ext>
            </a:extLst>
          </p:cNvPr>
          <p:cNvSpPr>
            <a:spLocks noGrp="1"/>
          </p:cNvSpPr>
          <p:nvPr>
            <p:ph type="body" sz="quarter" idx="15" hasCustomPrompt="1"/>
          </p:nvPr>
        </p:nvSpPr>
        <p:spPr>
          <a:xfrm>
            <a:off x="270001" y="6228000"/>
            <a:ext cx="360000" cy="36000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426801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t bilde, høyre">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7B1D8B24-B388-1C44-AB28-01579A5DD24D}"/>
              </a:ext>
            </a:extLst>
          </p:cNvPr>
          <p:cNvSpPr>
            <a:spLocks noGrp="1"/>
          </p:cNvSpPr>
          <p:nvPr>
            <p:ph type="pic" sz="quarter" idx="14"/>
          </p:nvPr>
        </p:nvSpPr>
        <p:spPr>
          <a:xfrm>
            <a:off x="6477000" y="1"/>
            <a:ext cx="5715000" cy="6857999"/>
          </a:xfrm>
          <a:noFill/>
        </p:spPr>
        <p:txBody>
          <a:bodyPr/>
          <a:lstStyle/>
          <a:p>
            <a:r>
              <a:rPr lang="nb-NO"/>
              <a:t>Klikk på ikonet for å legge til et bilde</a:t>
            </a:r>
          </a:p>
        </p:txBody>
      </p:sp>
      <p:sp>
        <p:nvSpPr>
          <p:cNvPr id="4" name="Content Placeholder 3">
            <a:extLst>
              <a:ext uri="{FF2B5EF4-FFF2-40B4-BE49-F238E27FC236}">
                <a16:creationId xmlns:a16="http://schemas.microsoft.com/office/drawing/2014/main" id="{A8E04EE7-D715-5A48-BEE7-A5F2BA3EC98E}"/>
              </a:ext>
            </a:extLst>
          </p:cNvPr>
          <p:cNvSpPr>
            <a:spLocks noGrp="1"/>
          </p:cNvSpPr>
          <p:nvPr>
            <p:ph sz="half" idx="2" hasCustomPrompt="1"/>
          </p:nvPr>
        </p:nvSpPr>
        <p:spPr>
          <a:xfrm>
            <a:off x="630002" y="1946217"/>
            <a:ext cx="5389796"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08.02.2024</a:t>
            </a:fld>
            <a:endParaRPr lang="nb-NO"/>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1" y="629998"/>
            <a:ext cx="5389796" cy="1046218"/>
          </a:xfrm>
        </p:spPr>
        <p:txBody>
          <a:bodyPr/>
          <a:lstStyle/>
          <a:p>
            <a:r>
              <a:rPr lang="nb-NO" noProof="0"/>
              <a:t>Click to edit Master title style</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828397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tt bilde">
    <p:spTree>
      <p:nvGrpSpPr>
        <p:cNvPr id="1" name=""/>
        <p:cNvGrpSpPr/>
        <p:nvPr/>
      </p:nvGrpSpPr>
      <p:grpSpPr>
        <a:xfrm>
          <a:off x="0" y="0"/>
          <a:ext cx="0" cy="0"/>
          <a:chOff x="0" y="0"/>
          <a:chExt cx="0" cy="0"/>
        </a:xfrm>
      </p:grpSpPr>
      <p:sp>
        <p:nvSpPr>
          <p:cNvPr id="10" name="Picture Placeholder 15">
            <a:extLst>
              <a:ext uri="{FF2B5EF4-FFF2-40B4-BE49-F238E27FC236}">
                <a16:creationId xmlns:a16="http://schemas.microsoft.com/office/drawing/2014/main" id="{4379BC18-6194-614B-8738-C6A3F3464FAA}"/>
              </a:ext>
            </a:extLst>
          </p:cNvPr>
          <p:cNvSpPr>
            <a:spLocks noGrp="1"/>
          </p:cNvSpPr>
          <p:nvPr>
            <p:ph type="pic" sz="quarter" idx="14"/>
          </p:nvPr>
        </p:nvSpPr>
        <p:spPr>
          <a:xfrm>
            <a:off x="5143082" y="1946217"/>
            <a:ext cx="6418914" cy="4279276"/>
          </a:xfrm>
          <a:noFill/>
        </p:spPr>
        <p:txBody>
          <a:bodyPr/>
          <a:lstStyle/>
          <a:p>
            <a:r>
              <a:rPr lang="nb-NO"/>
              <a:t>Klikk på ikonet for å legge til et bilde</a:t>
            </a:r>
          </a:p>
        </p:txBody>
      </p:sp>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0" y="1946217"/>
            <a:ext cx="4385345" cy="4279276"/>
          </a:xfrm>
        </p:spPr>
        <p:txBody>
          <a:bodyPr anchor="t" anchorCtr="0">
            <a:normAutofit/>
          </a:bodyPr>
          <a:lstStyle>
            <a:lvl4pPr marL="1371600" indent="0">
              <a:buNone/>
              <a:defRPr/>
            </a:lvl4pPr>
            <a:lvl5pPr marL="1828800" indent="0">
              <a:buNone/>
              <a:defRPr/>
            </a:lvl5pPr>
          </a:lstStyle>
          <a:p>
            <a:pPr lvl="0"/>
            <a:r>
              <a:rPr lang="nb-NO" noProof="0"/>
              <a:t>Edit Master text styles</a:t>
            </a:r>
          </a:p>
          <a:p>
            <a:pPr lvl="1"/>
            <a:r>
              <a:rPr lang="nb-NO" noProof="0"/>
              <a:t>Second level</a:t>
            </a:r>
          </a:p>
          <a:p>
            <a:pPr lvl="2"/>
            <a:r>
              <a:rPr lang="nb-NO" noProof="0"/>
              <a:t>Third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08.02.2024</a:t>
            </a:fld>
            <a:endParaRPr lang="nb-NO"/>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5" cy="1046218"/>
          </a:xfrm>
        </p:spPr>
        <p:txBody>
          <a:bodyPr tIns="0"/>
          <a:lstStyle/>
          <a:p>
            <a:r>
              <a:rPr lang="nb-NO" noProof="0"/>
              <a:t>Click to edit Master title style</a:t>
            </a:r>
          </a:p>
        </p:txBody>
      </p:sp>
      <p:pic>
        <p:nvPicPr>
          <p:cNvPr id="11" name="Picture 10">
            <a:extLst>
              <a:ext uri="{FF2B5EF4-FFF2-40B4-BE49-F238E27FC236}">
                <a16:creationId xmlns:a16="http://schemas.microsoft.com/office/drawing/2014/main" id="{D11B9B06-8585-9B43-9859-7F476C9DD631}"/>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1389081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08.02.2024</a:t>
            </a:fld>
            <a:endParaRPr lang="nb-NO"/>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3" cy="1046218"/>
          </a:xfrm>
        </p:spPr>
        <p:txBody>
          <a:bodyPr tIns="0"/>
          <a:lstStyle/>
          <a:p>
            <a:r>
              <a:rPr lang="nb-NO" noProof="0" err="1"/>
              <a:t>Click</a:t>
            </a:r>
            <a:r>
              <a:rPr lang="nb-NO" noProof="0"/>
              <a:t> to </a:t>
            </a:r>
            <a:r>
              <a:rPr lang="nb-NO" noProof="0" err="1"/>
              <a:t>edit</a:t>
            </a:r>
            <a:r>
              <a:rPr lang="nb-NO" noProof="0"/>
              <a:t> Master </a:t>
            </a:r>
            <a:r>
              <a:rPr lang="nb-NO" noProof="0" err="1"/>
              <a:t>title</a:t>
            </a:r>
            <a:r>
              <a:rPr lang="nb-NO" noProof="0"/>
              <a:t> style</a:t>
            </a:r>
          </a:p>
        </p:txBody>
      </p:sp>
      <p:sp>
        <p:nvSpPr>
          <p:cNvPr id="10" name="Picture Placeholder 15">
            <a:extLst>
              <a:ext uri="{FF2B5EF4-FFF2-40B4-BE49-F238E27FC236}">
                <a16:creationId xmlns:a16="http://schemas.microsoft.com/office/drawing/2014/main" id="{4379BC18-6194-614B-8738-C6A3F3464FAA}"/>
              </a:ext>
            </a:extLst>
          </p:cNvPr>
          <p:cNvSpPr>
            <a:spLocks noGrp="1"/>
          </p:cNvSpPr>
          <p:nvPr>
            <p:ph type="pic" sz="quarter" idx="14"/>
          </p:nvPr>
        </p:nvSpPr>
        <p:spPr>
          <a:xfrm>
            <a:off x="6172198" y="1946217"/>
            <a:ext cx="5389796" cy="3593197"/>
          </a:xfrm>
          <a:noFill/>
        </p:spPr>
        <p:txBody>
          <a:bodyPr/>
          <a:lstStyle/>
          <a:p>
            <a:r>
              <a:rPr lang="nb-NO"/>
              <a:t>Klikk på ikonet for å legge til et bilde</a:t>
            </a:r>
          </a:p>
        </p:txBody>
      </p:sp>
      <p:sp>
        <p:nvSpPr>
          <p:cNvPr id="11" name="Picture Placeholder 15">
            <a:extLst>
              <a:ext uri="{FF2B5EF4-FFF2-40B4-BE49-F238E27FC236}">
                <a16:creationId xmlns:a16="http://schemas.microsoft.com/office/drawing/2014/main" id="{AB0810A0-C7AE-3C44-AB39-FFE1824F6A09}"/>
              </a:ext>
            </a:extLst>
          </p:cNvPr>
          <p:cNvSpPr>
            <a:spLocks noGrp="1"/>
          </p:cNvSpPr>
          <p:nvPr>
            <p:ph type="pic" sz="quarter" idx="15"/>
          </p:nvPr>
        </p:nvSpPr>
        <p:spPr>
          <a:xfrm>
            <a:off x="630001" y="1946217"/>
            <a:ext cx="5389799" cy="3593199"/>
          </a:xfrm>
          <a:noFill/>
        </p:spPr>
        <p:txBody>
          <a:bodyPr/>
          <a:lstStyle/>
          <a:p>
            <a:r>
              <a:rPr lang="nb-NO"/>
              <a:t>Klikk på ikonet for å legge til et bilde</a:t>
            </a:r>
          </a:p>
        </p:txBody>
      </p:sp>
      <p:pic>
        <p:nvPicPr>
          <p:cNvPr id="12" name="Picture 11">
            <a:extLst>
              <a:ext uri="{FF2B5EF4-FFF2-40B4-BE49-F238E27FC236}">
                <a16:creationId xmlns:a16="http://schemas.microsoft.com/office/drawing/2014/main" id="{2B7CE294-3D16-E844-A249-4D5867AB91A7}"/>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3" name="Plassholder for tekst 2">
            <a:extLst>
              <a:ext uri="{FF2B5EF4-FFF2-40B4-BE49-F238E27FC236}">
                <a16:creationId xmlns:a16="http://schemas.microsoft.com/office/drawing/2014/main" id="{ECE1907D-1C8D-4110-843E-E67995CAAEEA}"/>
              </a:ext>
            </a:extLst>
          </p:cNvPr>
          <p:cNvSpPr>
            <a:spLocks noGrp="1"/>
          </p:cNvSpPr>
          <p:nvPr>
            <p:ph type="body" sz="quarter" idx="17"/>
          </p:nvPr>
        </p:nvSpPr>
        <p:spPr>
          <a:xfrm>
            <a:off x="630003" y="5774356"/>
            <a:ext cx="5389796" cy="424732"/>
          </a:xfrm>
        </p:spPr>
        <p:txBody>
          <a:bodyPr/>
          <a:lstStyle>
            <a:lvl1pPr marL="0" indent="0">
              <a:buNone/>
              <a:defRPr/>
            </a:lvl1pPr>
          </a:lstStyle>
          <a:p>
            <a:pPr lvl="0"/>
            <a:r>
              <a:rPr lang="nb-NO"/>
              <a:t>Klikk for å redigere tekststiler i malen</a:t>
            </a:r>
          </a:p>
        </p:txBody>
      </p:sp>
      <p:sp>
        <p:nvSpPr>
          <p:cNvPr id="15" name="Plassholder for tekst 2">
            <a:extLst>
              <a:ext uri="{FF2B5EF4-FFF2-40B4-BE49-F238E27FC236}">
                <a16:creationId xmlns:a16="http://schemas.microsoft.com/office/drawing/2014/main" id="{9B151D52-A748-4376-BD9B-DEE3FB4FC6BC}"/>
              </a:ext>
            </a:extLst>
          </p:cNvPr>
          <p:cNvSpPr>
            <a:spLocks noGrp="1"/>
          </p:cNvSpPr>
          <p:nvPr>
            <p:ph type="body" sz="quarter" idx="18"/>
          </p:nvPr>
        </p:nvSpPr>
        <p:spPr>
          <a:xfrm>
            <a:off x="6172200" y="5774356"/>
            <a:ext cx="5389796" cy="424732"/>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3100019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smtClean="0"/>
              <a:t>08.02.2024</a:t>
            </a:fld>
            <a:endParaRPr lang="nb-NO"/>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8" name="Title 1">
            <a:extLst>
              <a:ext uri="{FF2B5EF4-FFF2-40B4-BE49-F238E27FC236}">
                <a16:creationId xmlns:a16="http://schemas.microsoft.com/office/drawing/2014/main" id="{ABA87CF2-28A9-6843-A082-5B76C1183413}"/>
              </a:ext>
            </a:extLst>
          </p:cNvPr>
          <p:cNvSpPr>
            <a:spLocks noGrp="1"/>
          </p:cNvSpPr>
          <p:nvPr>
            <p:ph type="title" hasCustomPrompt="1"/>
          </p:nvPr>
        </p:nvSpPr>
        <p:spPr>
          <a:xfrm>
            <a:off x="630000" y="629998"/>
            <a:ext cx="10931993" cy="1046218"/>
          </a:xfrm>
        </p:spPr>
        <p:txBody>
          <a:bodyPr tIns="0"/>
          <a:lstStyle/>
          <a:p>
            <a:r>
              <a:rPr lang="nb-NO" noProof="0"/>
              <a:t>Click to edit Master title style</a:t>
            </a:r>
          </a:p>
        </p:txBody>
      </p:sp>
      <p:sp>
        <p:nvSpPr>
          <p:cNvPr id="11" name="Picture Placeholder 15">
            <a:extLst>
              <a:ext uri="{FF2B5EF4-FFF2-40B4-BE49-F238E27FC236}">
                <a16:creationId xmlns:a16="http://schemas.microsoft.com/office/drawing/2014/main" id="{AB0810A0-C7AE-3C44-AB39-FFE1824F6A09}"/>
              </a:ext>
            </a:extLst>
          </p:cNvPr>
          <p:cNvSpPr>
            <a:spLocks noGrp="1"/>
          </p:cNvSpPr>
          <p:nvPr>
            <p:ph type="pic" sz="quarter" idx="15"/>
          </p:nvPr>
        </p:nvSpPr>
        <p:spPr>
          <a:xfrm>
            <a:off x="630001" y="1946217"/>
            <a:ext cx="2519361" cy="2519361"/>
          </a:xfrm>
          <a:noFill/>
        </p:spPr>
        <p:txBody>
          <a:bodyPr/>
          <a:lstStyle/>
          <a:p>
            <a:r>
              <a:rPr lang="nb-NO"/>
              <a:t>Klikk på ikonet for å legge til et bilde</a:t>
            </a:r>
          </a:p>
        </p:txBody>
      </p:sp>
      <p:pic>
        <p:nvPicPr>
          <p:cNvPr id="12" name="Picture 11">
            <a:extLst>
              <a:ext uri="{FF2B5EF4-FFF2-40B4-BE49-F238E27FC236}">
                <a16:creationId xmlns:a16="http://schemas.microsoft.com/office/drawing/2014/main" id="{2B7CE294-3D16-E844-A249-4D5867AB91A7}"/>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4" name="Picture Placeholder 15">
            <a:extLst>
              <a:ext uri="{FF2B5EF4-FFF2-40B4-BE49-F238E27FC236}">
                <a16:creationId xmlns:a16="http://schemas.microsoft.com/office/drawing/2014/main" id="{6D5FE0F3-F666-F440-B5F3-1584D3F2CF37}"/>
              </a:ext>
            </a:extLst>
          </p:cNvPr>
          <p:cNvSpPr>
            <a:spLocks noGrp="1"/>
          </p:cNvSpPr>
          <p:nvPr>
            <p:ph type="pic" sz="quarter" idx="17"/>
          </p:nvPr>
        </p:nvSpPr>
        <p:spPr>
          <a:xfrm>
            <a:off x="3434517" y="1946217"/>
            <a:ext cx="2519361" cy="2519361"/>
          </a:xfrm>
          <a:noFill/>
        </p:spPr>
        <p:txBody>
          <a:bodyPr/>
          <a:lstStyle/>
          <a:p>
            <a:r>
              <a:rPr lang="nb-NO"/>
              <a:t>Klikk på ikonet for å legge til et bilde</a:t>
            </a:r>
          </a:p>
        </p:txBody>
      </p:sp>
      <p:sp>
        <p:nvSpPr>
          <p:cNvPr id="16" name="Picture Placeholder 15">
            <a:extLst>
              <a:ext uri="{FF2B5EF4-FFF2-40B4-BE49-F238E27FC236}">
                <a16:creationId xmlns:a16="http://schemas.microsoft.com/office/drawing/2014/main" id="{4CD40FD1-4B3B-0143-93AA-0FC487990D9D}"/>
              </a:ext>
            </a:extLst>
          </p:cNvPr>
          <p:cNvSpPr>
            <a:spLocks noGrp="1"/>
          </p:cNvSpPr>
          <p:nvPr>
            <p:ph type="pic" sz="quarter" idx="19"/>
          </p:nvPr>
        </p:nvSpPr>
        <p:spPr>
          <a:xfrm>
            <a:off x="6239033" y="1946217"/>
            <a:ext cx="2519361" cy="2519361"/>
          </a:xfrm>
          <a:noFill/>
        </p:spPr>
        <p:txBody>
          <a:bodyPr/>
          <a:lstStyle/>
          <a:p>
            <a:r>
              <a:rPr lang="nb-NO"/>
              <a:t>Klikk på ikonet for å legge til et bilde</a:t>
            </a:r>
          </a:p>
        </p:txBody>
      </p:sp>
      <p:sp>
        <p:nvSpPr>
          <p:cNvPr id="18" name="Picture Placeholder 15">
            <a:extLst>
              <a:ext uri="{FF2B5EF4-FFF2-40B4-BE49-F238E27FC236}">
                <a16:creationId xmlns:a16="http://schemas.microsoft.com/office/drawing/2014/main" id="{94BFC50B-75B7-294D-A278-D87DE1104910}"/>
              </a:ext>
            </a:extLst>
          </p:cNvPr>
          <p:cNvSpPr>
            <a:spLocks noGrp="1"/>
          </p:cNvSpPr>
          <p:nvPr>
            <p:ph type="pic" sz="quarter" idx="21"/>
          </p:nvPr>
        </p:nvSpPr>
        <p:spPr>
          <a:xfrm>
            <a:off x="9043548" y="1946217"/>
            <a:ext cx="2519361" cy="2519361"/>
          </a:xfrm>
          <a:noFill/>
        </p:spPr>
        <p:txBody>
          <a:bodyPr/>
          <a:lstStyle/>
          <a:p>
            <a:r>
              <a:rPr lang="nb-NO"/>
              <a:t>Klikk på ikonet for å legge til et bilde</a:t>
            </a:r>
          </a:p>
        </p:txBody>
      </p:sp>
      <p:sp>
        <p:nvSpPr>
          <p:cNvPr id="25" name="Plassholder for tekst 2">
            <a:extLst>
              <a:ext uri="{FF2B5EF4-FFF2-40B4-BE49-F238E27FC236}">
                <a16:creationId xmlns:a16="http://schemas.microsoft.com/office/drawing/2014/main" id="{4082514F-DB60-403E-953B-7186219461C3}"/>
              </a:ext>
            </a:extLst>
          </p:cNvPr>
          <p:cNvSpPr>
            <a:spLocks noGrp="1"/>
          </p:cNvSpPr>
          <p:nvPr>
            <p:ph type="body" sz="quarter" idx="23"/>
          </p:nvPr>
        </p:nvSpPr>
        <p:spPr>
          <a:xfrm>
            <a:off x="630004" y="4680705"/>
            <a:ext cx="2519358" cy="1544788"/>
          </a:xfrm>
        </p:spPr>
        <p:txBody>
          <a:bodyPr/>
          <a:lstStyle>
            <a:lvl1pPr marL="0" indent="0">
              <a:buNone/>
              <a:defRPr/>
            </a:lvl1pPr>
          </a:lstStyle>
          <a:p>
            <a:pPr lvl="0"/>
            <a:r>
              <a:rPr lang="nb-NO"/>
              <a:t>Klikk for å redigere tekststiler i malen</a:t>
            </a:r>
          </a:p>
        </p:txBody>
      </p:sp>
      <p:sp>
        <p:nvSpPr>
          <p:cNvPr id="26" name="Plassholder for tekst 2">
            <a:extLst>
              <a:ext uri="{FF2B5EF4-FFF2-40B4-BE49-F238E27FC236}">
                <a16:creationId xmlns:a16="http://schemas.microsoft.com/office/drawing/2014/main" id="{D85D3D33-EA15-47B8-84C9-B75633F35080}"/>
              </a:ext>
            </a:extLst>
          </p:cNvPr>
          <p:cNvSpPr>
            <a:spLocks noGrp="1"/>
          </p:cNvSpPr>
          <p:nvPr>
            <p:ph type="body" sz="quarter" idx="24"/>
          </p:nvPr>
        </p:nvSpPr>
        <p:spPr>
          <a:xfrm>
            <a:off x="3434520" y="4680705"/>
            <a:ext cx="2519358" cy="1544788"/>
          </a:xfrm>
        </p:spPr>
        <p:txBody>
          <a:bodyPr/>
          <a:lstStyle>
            <a:lvl1pPr marL="0" indent="0">
              <a:buNone/>
              <a:defRPr/>
            </a:lvl1pPr>
          </a:lstStyle>
          <a:p>
            <a:pPr lvl="0"/>
            <a:r>
              <a:rPr lang="nb-NO"/>
              <a:t>Klikk for å redigere tekststiler i malen</a:t>
            </a:r>
          </a:p>
        </p:txBody>
      </p:sp>
      <p:sp>
        <p:nvSpPr>
          <p:cNvPr id="27" name="Plassholder for tekst 2">
            <a:extLst>
              <a:ext uri="{FF2B5EF4-FFF2-40B4-BE49-F238E27FC236}">
                <a16:creationId xmlns:a16="http://schemas.microsoft.com/office/drawing/2014/main" id="{038549F8-6638-4B3B-96C7-D8FE7A01C5F7}"/>
              </a:ext>
            </a:extLst>
          </p:cNvPr>
          <p:cNvSpPr>
            <a:spLocks noGrp="1"/>
          </p:cNvSpPr>
          <p:nvPr>
            <p:ph type="body" sz="quarter" idx="25"/>
          </p:nvPr>
        </p:nvSpPr>
        <p:spPr>
          <a:xfrm>
            <a:off x="6239036" y="4680705"/>
            <a:ext cx="2519358" cy="1544788"/>
          </a:xfrm>
        </p:spPr>
        <p:txBody>
          <a:bodyPr/>
          <a:lstStyle>
            <a:lvl1pPr marL="0" indent="0">
              <a:buNone/>
              <a:defRPr/>
            </a:lvl1pPr>
          </a:lstStyle>
          <a:p>
            <a:pPr lvl="0"/>
            <a:r>
              <a:rPr lang="nb-NO"/>
              <a:t>Klikk for å redigere tekststiler i malen</a:t>
            </a:r>
          </a:p>
        </p:txBody>
      </p:sp>
      <p:sp>
        <p:nvSpPr>
          <p:cNvPr id="28" name="Plassholder for tekst 2">
            <a:extLst>
              <a:ext uri="{FF2B5EF4-FFF2-40B4-BE49-F238E27FC236}">
                <a16:creationId xmlns:a16="http://schemas.microsoft.com/office/drawing/2014/main" id="{0E636FDF-F5DA-4D54-B231-999AC266BFEA}"/>
              </a:ext>
            </a:extLst>
          </p:cNvPr>
          <p:cNvSpPr>
            <a:spLocks noGrp="1"/>
          </p:cNvSpPr>
          <p:nvPr>
            <p:ph type="body" sz="quarter" idx="26"/>
          </p:nvPr>
        </p:nvSpPr>
        <p:spPr>
          <a:xfrm>
            <a:off x="9043551" y="4680705"/>
            <a:ext cx="2519358" cy="1544788"/>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1139942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skjerm bil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6F10FF6-F814-604F-867A-47F9A2749239}"/>
              </a:ext>
            </a:extLst>
          </p:cNvPr>
          <p:cNvSpPr>
            <a:spLocks noGrp="1"/>
          </p:cNvSpPr>
          <p:nvPr>
            <p:ph type="dt" sz="half" idx="10"/>
          </p:nvPr>
        </p:nvSpPr>
        <p:spPr/>
        <p:txBody>
          <a:bodyPr/>
          <a:lstStyle/>
          <a:p>
            <a:fld id="{C33FAB1E-9CDD-B047-95EF-1C28D50BDB6A}" type="datetimeFigureOut">
              <a:rPr lang="nb-NO" smtClean="0"/>
              <a:t>08.02.2024</a:t>
            </a:fld>
            <a:endParaRPr lang="nb-NO"/>
          </a:p>
        </p:txBody>
      </p:sp>
      <p:sp>
        <p:nvSpPr>
          <p:cNvPr id="4" name="Footer Placeholder 3">
            <a:extLst>
              <a:ext uri="{FF2B5EF4-FFF2-40B4-BE49-F238E27FC236}">
                <a16:creationId xmlns:a16="http://schemas.microsoft.com/office/drawing/2014/main" id="{E6CA1332-28B3-9543-B042-F83589069B5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B02CE51F-E6C1-2046-8D9D-ACF4CB92D629}"/>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6" name="Picture Placeholder 7">
            <a:extLst>
              <a:ext uri="{FF2B5EF4-FFF2-40B4-BE49-F238E27FC236}">
                <a16:creationId xmlns:a16="http://schemas.microsoft.com/office/drawing/2014/main" id="{1AD6B5E3-EB0A-254A-BC3E-A18A8555EAC4}"/>
              </a:ext>
            </a:extLst>
          </p:cNvPr>
          <p:cNvSpPr>
            <a:spLocks noGrp="1"/>
          </p:cNvSpPr>
          <p:nvPr>
            <p:ph type="pic" sz="quarter" idx="13"/>
          </p:nvPr>
        </p:nvSpPr>
        <p:spPr>
          <a:xfrm>
            <a:off x="0" y="0"/>
            <a:ext cx="12192000" cy="6858000"/>
          </a:xfrm>
          <a:noFill/>
        </p:spPr>
        <p:txBody>
          <a:bodyPr/>
          <a:lstStyle/>
          <a:p>
            <a:r>
              <a:rPr lang="nb-NO"/>
              <a:t>Klikk på ikonet for å legge til et bilde</a:t>
            </a:r>
          </a:p>
        </p:txBody>
      </p:sp>
      <p:sp>
        <p:nvSpPr>
          <p:cNvPr id="2" name="Plassholder for tekst 1">
            <a:extLst>
              <a:ext uri="{FF2B5EF4-FFF2-40B4-BE49-F238E27FC236}">
                <a16:creationId xmlns:a16="http://schemas.microsoft.com/office/drawing/2014/main" id="{5CA0EC93-26C8-4762-8A65-5FA834FE38C5}"/>
              </a:ext>
            </a:extLst>
          </p:cNvPr>
          <p:cNvSpPr>
            <a:spLocks noGrp="1"/>
          </p:cNvSpPr>
          <p:nvPr>
            <p:ph type="body" sz="quarter" idx="14" hasCustomPrompt="1"/>
          </p:nvPr>
        </p:nvSpPr>
        <p:spPr>
          <a:xfrm>
            <a:off x="270001" y="6228000"/>
            <a:ext cx="360000" cy="36000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133324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68A0DBC-1750-704C-A399-FACEA38F708C}"/>
              </a:ext>
            </a:extLst>
          </p:cNvPr>
          <p:cNvSpPr>
            <a:spLocks noGrp="1"/>
          </p:cNvSpPr>
          <p:nvPr>
            <p:ph type="dt" sz="half" idx="10"/>
          </p:nvPr>
        </p:nvSpPr>
        <p:spPr/>
        <p:txBody>
          <a:bodyPr/>
          <a:lstStyle/>
          <a:p>
            <a:fld id="{C33FAB1E-9CDD-B047-95EF-1C28D50BDB6A}" type="datetimeFigureOut">
              <a:rPr lang="nb-NO" smtClean="0"/>
              <a:t>08.02.2024</a:t>
            </a:fld>
            <a:endParaRPr lang="nb-NO"/>
          </a:p>
        </p:txBody>
      </p:sp>
      <p:sp>
        <p:nvSpPr>
          <p:cNvPr id="4" name="Footer Placeholder 3">
            <a:extLst>
              <a:ext uri="{FF2B5EF4-FFF2-40B4-BE49-F238E27FC236}">
                <a16:creationId xmlns:a16="http://schemas.microsoft.com/office/drawing/2014/main" id="{DE59134F-D530-6243-8F3D-A8E739E704EB}"/>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0529459A-B5CB-8449-9CC3-BB28CC7598AB}"/>
              </a:ext>
            </a:extLst>
          </p:cNvPr>
          <p:cNvSpPr>
            <a:spLocks noGrp="1"/>
          </p:cNvSpPr>
          <p:nvPr>
            <p:ph type="sldNum" sz="quarter" idx="12"/>
          </p:nvPr>
        </p:nvSpPr>
        <p:spPr/>
        <p:txBody>
          <a:bodyPr/>
          <a:lstStyle/>
          <a:p>
            <a:fld id="{14EA98E1-6AE9-0C49-ACBE-BBA3DE9B3EDB}" type="slidenum">
              <a:rPr lang="nb-NO" smtClean="0"/>
              <a:t>‹#›</a:t>
            </a:fld>
            <a:endParaRPr lang="nb-NO"/>
          </a:p>
        </p:txBody>
      </p:sp>
      <p:sp>
        <p:nvSpPr>
          <p:cNvPr id="6" name="Title 1">
            <a:extLst>
              <a:ext uri="{FF2B5EF4-FFF2-40B4-BE49-F238E27FC236}">
                <a16:creationId xmlns:a16="http://schemas.microsoft.com/office/drawing/2014/main" id="{BFAFFB41-3C3B-0D47-B4DD-FC1BC79195F6}"/>
              </a:ext>
            </a:extLst>
          </p:cNvPr>
          <p:cNvSpPr>
            <a:spLocks noGrp="1"/>
          </p:cNvSpPr>
          <p:nvPr>
            <p:ph type="title" hasCustomPrompt="1"/>
          </p:nvPr>
        </p:nvSpPr>
        <p:spPr>
          <a:xfrm>
            <a:off x="630001" y="629998"/>
            <a:ext cx="10931996" cy="1046218"/>
          </a:xfrm>
        </p:spPr>
        <p:txBody>
          <a:bodyPr/>
          <a:lstStyle/>
          <a:p>
            <a:r>
              <a:rPr lang="nb-NO" noProof="0"/>
              <a:t>Click to edit Master title style</a:t>
            </a:r>
          </a:p>
        </p:txBody>
      </p:sp>
      <p:pic>
        <p:nvPicPr>
          <p:cNvPr id="8" name="Picture 7">
            <a:extLst>
              <a:ext uri="{FF2B5EF4-FFF2-40B4-BE49-F238E27FC236}">
                <a16:creationId xmlns:a16="http://schemas.microsoft.com/office/drawing/2014/main" id="{175951D8-835D-6F41-A781-E79936DACE3F}"/>
              </a:ext>
            </a:extLst>
          </p:cNvPr>
          <p:cNvPicPr>
            <a:picLocks noChangeAspect="1"/>
          </p:cNvPicPr>
          <p:nvPr userDrawn="1"/>
        </p:nvPicPr>
        <p:blipFill>
          <a:blip r:embed="rId2"/>
          <a:stretch>
            <a:fillRect/>
          </a:stretch>
        </p:blipFill>
        <p:spPr>
          <a:xfrm>
            <a:off x="270001" y="6228000"/>
            <a:ext cx="360000" cy="360000"/>
          </a:xfrm>
          <a:prstGeom prst="rect">
            <a:avLst/>
          </a:prstGeom>
        </p:spPr>
      </p:pic>
    </p:spTree>
    <p:extLst>
      <p:ext uri="{BB962C8B-B14F-4D97-AF65-F5344CB8AC3E}">
        <p14:creationId xmlns:p14="http://schemas.microsoft.com/office/powerpoint/2010/main" val="1942522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bo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630000" y="1946217"/>
            <a:ext cx="6499195" cy="4279276"/>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08.02.2024</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630000" y="629998"/>
            <a:ext cx="10931995" cy="1046218"/>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70001" y="6228000"/>
            <a:ext cx="360000" cy="360000"/>
          </a:xfrm>
          <a:prstGeom prst="rect">
            <a:avLst/>
          </a:prstGeom>
        </p:spPr>
      </p:pic>
      <p:sp>
        <p:nvSpPr>
          <p:cNvPr id="14" name="Plassholder for tekst 2">
            <a:extLst>
              <a:ext uri="{FF2B5EF4-FFF2-40B4-BE49-F238E27FC236}">
                <a16:creationId xmlns:a16="http://schemas.microsoft.com/office/drawing/2014/main" id="{F53029AD-0F82-4676-981B-4DEB7A420D9A}"/>
              </a:ext>
            </a:extLst>
          </p:cNvPr>
          <p:cNvSpPr>
            <a:spLocks noGrp="1"/>
          </p:cNvSpPr>
          <p:nvPr>
            <p:ph type="body" sz="quarter" idx="26"/>
          </p:nvPr>
        </p:nvSpPr>
        <p:spPr>
          <a:xfrm>
            <a:off x="7281597" y="1946217"/>
            <a:ext cx="4280400" cy="4279276"/>
          </a:xfrm>
          <a:solidFill>
            <a:srgbClr val="CBE5D8"/>
          </a:solidFill>
        </p:spPr>
        <p:txBody>
          <a:bodyPr anchor="ctr"/>
          <a:lstStyle>
            <a:lvl1pPr marL="0" indent="0" algn="ctr">
              <a:buNone/>
              <a:defRPr/>
            </a:lvl1pPr>
          </a:lstStyle>
          <a:p>
            <a:pPr lvl="0"/>
            <a:r>
              <a:rPr lang="nb-NO" noProof="0"/>
              <a:t>Klikk for å redigere tekststiler i malen</a:t>
            </a:r>
          </a:p>
        </p:txBody>
      </p:sp>
    </p:spTree>
    <p:extLst>
      <p:ext uri="{BB962C8B-B14F-4D97-AF65-F5344CB8AC3E}">
        <p14:creationId xmlns:p14="http://schemas.microsoft.com/office/powerpoint/2010/main" val="375391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41EF0-4EC4-4040-A9CD-9EABABEEE12B}"/>
              </a:ext>
            </a:extLst>
          </p:cNvPr>
          <p:cNvSpPr>
            <a:spLocks noGrp="1"/>
          </p:cNvSpPr>
          <p:nvPr>
            <p:ph type="dt" sz="half" idx="10"/>
          </p:nvPr>
        </p:nvSpPr>
        <p:spPr/>
        <p:txBody>
          <a:bodyPr/>
          <a:lstStyle/>
          <a:p>
            <a:fld id="{C33FAB1E-9CDD-B047-95EF-1C28D50BDB6A}" type="datetimeFigureOut">
              <a:rPr lang="nb-NO" smtClean="0"/>
              <a:t>08.02.2024</a:t>
            </a:fld>
            <a:endParaRPr lang="nb-NO"/>
          </a:p>
        </p:txBody>
      </p:sp>
      <p:sp>
        <p:nvSpPr>
          <p:cNvPr id="3" name="Footer Placeholder 2">
            <a:extLst>
              <a:ext uri="{FF2B5EF4-FFF2-40B4-BE49-F238E27FC236}">
                <a16:creationId xmlns:a16="http://schemas.microsoft.com/office/drawing/2014/main" id="{51D3D282-F4DF-D148-9BBB-B8897029A714}"/>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17FAF409-E1A6-5144-8015-2DCE87DD2CE0}"/>
              </a:ext>
            </a:extLst>
          </p:cNvPr>
          <p:cNvSpPr>
            <a:spLocks noGrp="1"/>
          </p:cNvSpPr>
          <p:nvPr>
            <p:ph type="sldNum" sz="quarter" idx="12"/>
          </p:nvPr>
        </p:nvSpPr>
        <p:spPr/>
        <p:txBody>
          <a:bodyPr/>
          <a:lstStyle/>
          <a:p>
            <a:fld id="{14EA98E1-6AE9-0C49-ACBE-BBA3DE9B3EDB}" type="slidenum">
              <a:rPr lang="nb-NO" smtClean="0"/>
              <a:t>‹#›</a:t>
            </a:fld>
            <a:endParaRPr lang="nb-NO"/>
          </a:p>
        </p:txBody>
      </p:sp>
    </p:spTree>
    <p:extLst>
      <p:ext uri="{BB962C8B-B14F-4D97-AF65-F5344CB8AC3E}">
        <p14:creationId xmlns:p14="http://schemas.microsoft.com/office/powerpoint/2010/main" val="146458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5AAB41-440B-CCC7-837C-516678BBF8E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2905DA5-C36F-9C39-D9FD-0A6FBB0F5C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64E0B5A-E608-E6D6-F939-2B7270D28BDD}"/>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5" name="Plassholder for bunntekst 4">
            <a:extLst>
              <a:ext uri="{FF2B5EF4-FFF2-40B4-BE49-F238E27FC236}">
                <a16:creationId xmlns:a16="http://schemas.microsoft.com/office/drawing/2014/main" id="{E16976A8-8D2B-FEF9-41F6-1F6066D905B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BF8300A-1C30-F056-059E-619B398AB50A}"/>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1494236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ogo vide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41EF0-4EC4-4040-A9CD-9EABABEEE12B}"/>
              </a:ext>
            </a:extLst>
          </p:cNvPr>
          <p:cNvSpPr>
            <a:spLocks noGrp="1"/>
          </p:cNvSpPr>
          <p:nvPr>
            <p:ph type="dt" sz="half" idx="10"/>
          </p:nvPr>
        </p:nvSpPr>
        <p:spPr/>
        <p:txBody>
          <a:bodyPr/>
          <a:lstStyle/>
          <a:p>
            <a:fld id="{C33FAB1E-9CDD-B047-95EF-1C28D50BDB6A}" type="datetimeFigureOut">
              <a:rPr lang="nb-NO" smtClean="0"/>
              <a:t>08.02.2024</a:t>
            </a:fld>
            <a:endParaRPr lang="nb-NO"/>
          </a:p>
        </p:txBody>
      </p:sp>
      <p:sp>
        <p:nvSpPr>
          <p:cNvPr id="3" name="Footer Placeholder 2">
            <a:extLst>
              <a:ext uri="{FF2B5EF4-FFF2-40B4-BE49-F238E27FC236}">
                <a16:creationId xmlns:a16="http://schemas.microsoft.com/office/drawing/2014/main" id="{51D3D282-F4DF-D148-9BBB-B8897029A714}"/>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17FAF409-E1A6-5144-8015-2DCE87DD2CE0}"/>
              </a:ext>
            </a:extLst>
          </p:cNvPr>
          <p:cNvSpPr>
            <a:spLocks noGrp="1"/>
          </p:cNvSpPr>
          <p:nvPr>
            <p:ph type="sldNum" sz="quarter" idx="12"/>
          </p:nvPr>
        </p:nvSpPr>
        <p:spPr/>
        <p:txBody>
          <a:bodyPr/>
          <a:lstStyle/>
          <a:p>
            <a:fld id="{14EA98E1-6AE9-0C49-ACBE-BBA3DE9B3EDB}" type="slidenum">
              <a:rPr lang="nb-NO" smtClean="0"/>
              <a:t>‹#›</a:t>
            </a:fld>
            <a:endParaRPr lang="nb-NO"/>
          </a:p>
        </p:txBody>
      </p:sp>
      <p:pic>
        <p:nvPicPr>
          <p:cNvPr id="5" name="1920x1080_25fps_4sek_Utdanningsdirektoratet">
            <a:hlinkClick r:id="" action="ppaction://media"/>
            <a:extLst>
              <a:ext uri="{FF2B5EF4-FFF2-40B4-BE49-F238E27FC236}">
                <a16:creationId xmlns:a16="http://schemas.microsoft.com/office/drawing/2014/main" id="{C12BDF3C-959E-954F-9E58-E7E9FA0CA5BB}"/>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6350" y="1588"/>
            <a:ext cx="12192000" cy="6858000"/>
          </a:xfrm>
          <a:prstGeom prst="rect">
            <a:avLst/>
          </a:prstGeom>
        </p:spPr>
      </p:pic>
    </p:spTree>
    <p:extLst>
      <p:ext uri="{BB962C8B-B14F-4D97-AF65-F5344CB8AC3E}">
        <p14:creationId xmlns:p14="http://schemas.microsoft.com/office/powerpoint/2010/main" val="179194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Markeds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baseline="0">
                <a:solidFill>
                  <a:schemeClr val="tx1"/>
                </a:solidFill>
              </a:defRPr>
            </a:lvl1pPr>
          </a:lstStyle>
          <a:p>
            <a:pPr rtl="0"/>
            <a:r>
              <a:rPr lang="nb-NO" noProof="0"/>
              <a:t>KLIKK FOR Å REDIGERE TITTELEN</a:t>
            </a:r>
          </a:p>
        </p:txBody>
      </p:sp>
      <p:sp>
        <p:nvSpPr>
          <p:cNvPr id="6" name="Plassholder for bunntekst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solidFill>
              </a:defRPr>
            </a:lvl1pPr>
          </a:lstStyle>
          <a:p>
            <a:pPr rtl="0"/>
            <a:r>
              <a:rPr lang="nb-NO" noProof="0"/>
              <a:t>Tittel på salgspresentasjon</a:t>
            </a:r>
          </a:p>
        </p:txBody>
      </p:sp>
      <p:sp>
        <p:nvSpPr>
          <p:cNvPr id="7" name="Plassholder for lysbildenumm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solidFill>
              </a:defRPr>
            </a:lvl1pPr>
          </a:lstStyle>
          <a:p>
            <a:pPr rtl="0"/>
            <a:fld id="{19B51A1E-902D-48AF-9020-955120F399B6}" type="slidenum">
              <a:rPr lang="nb-NO" noProof="0" smtClean="0"/>
              <a:pPr rtl="0"/>
              <a:t>‹#›</a:t>
            </a:fld>
            <a:endParaRPr lang="nb-NO" noProof="0"/>
          </a:p>
        </p:txBody>
      </p:sp>
      <p:sp>
        <p:nvSpPr>
          <p:cNvPr id="16" name="Plassholder for tekst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671601" y="2149157"/>
            <a:ext cx="2743200" cy="2999232"/>
          </a:xfrm>
          <a:prstGeom prst="rect">
            <a:avLst/>
          </a:prstGeom>
          <a:solidFill>
            <a:schemeClr val="accent1"/>
          </a:solidFill>
          <a:ln w="22225">
            <a:solidFill>
              <a:schemeClr val="tx1"/>
            </a:solidFill>
          </a:ln>
        </p:spPr>
        <p:txBody>
          <a:bodyPr tIns="621792" rtlCol="0" anchor="t" anchorCtr="0">
            <a:normAutofit/>
          </a:bodyPr>
          <a:lstStyle>
            <a:lvl1pPr marL="0" indent="0" algn="ctr">
              <a:spcBef>
                <a:spcPts val="0"/>
              </a:spcBef>
              <a:spcAft>
                <a:spcPts val="0"/>
              </a:spcAft>
              <a:buNone/>
              <a:defRPr sz="3800" b="1">
                <a:solidFill>
                  <a:schemeClr val="tx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nb-NO" noProof="0"/>
              <a:t>1</a:t>
            </a:r>
          </a:p>
        </p:txBody>
      </p:sp>
      <p:sp>
        <p:nvSpPr>
          <p:cNvPr id="17" name="Plassholder for tekst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4724400" y="2149157"/>
            <a:ext cx="2743200" cy="2999232"/>
          </a:xfrm>
          <a:prstGeom prst="rect">
            <a:avLst/>
          </a:prstGeom>
          <a:solidFill>
            <a:schemeClr val="accent3"/>
          </a:solidFill>
          <a:ln w="22225">
            <a:solidFill>
              <a:schemeClr val="tx1"/>
            </a:solidFill>
          </a:ln>
        </p:spPr>
        <p:txBody>
          <a:bodyPr vert="horz" lIns="0" tIns="621792" rIns="0" bIns="0" rtlCol="0" anchor="t" anchorCtr="0">
            <a:noAutofit/>
          </a:bodyPr>
          <a:lstStyle>
            <a:lvl1pPr marL="0" indent="0" algn="ctr">
              <a:spcBef>
                <a:spcPts val="0"/>
              </a:spcBef>
              <a:spcAft>
                <a:spcPts val="0"/>
              </a:spcAft>
              <a:buNone/>
              <a:defRPr lang="en-ZA" sz="3800" b="1" dirty="0">
                <a:solidFill>
                  <a:schemeClr val="tx1"/>
                </a:solidFill>
                <a:latin typeface="+mj-lt"/>
              </a:defRPr>
            </a:lvl1pPr>
          </a:lstStyle>
          <a:p>
            <a:pPr marL="266700" lvl="0" indent="-266700" algn="ctr" rtl="0"/>
            <a:r>
              <a:rPr lang="nb-NO" noProof="0"/>
              <a:t>2</a:t>
            </a:r>
          </a:p>
        </p:txBody>
      </p:sp>
      <p:sp>
        <p:nvSpPr>
          <p:cNvPr id="18" name="Plassholder for tekst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7769944" y="2149157"/>
            <a:ext cx="2743201" cy="2997072"/>
          </a:xfrm>
          <a:prstGeom prst="rect">
            <a:avLst/>
          </a:prstGeom>
          <a:solidFill>
            <a:schemeClr val="accent4"/>
          </a:solidFill>
          <a:ln w="22225">
            <a:solidFill>
              <a:schemeClr val="tx1"/>
            </a:solidFill>
          </a:ln>
        </p:spPr>
        <p:txBody>
          <a:bodyPr vert="horz" lIns="0" tIns="621792" rIns="0" bIns="0" rtlCol="0" anchor="t" anchorCtr="0">
            <a:noAutofit/>
          </a:bodyPr>
          <a:lstStyle>
            <a:lvl1pPr marL="0" indent="0" algn="ctr">
              <a:spcBef>
                <a:spcPts val="0"/>
              </a:spcBef>
              <a:spcAft>
                <a:spcPts val="0"/>
              </a:spcAft>
              <a:buNone/>
              <a:defRPr lang="en-ZA" sz="3800" b="1" dirty="0">
                <a:solidFill>
                  <a:schemeClr val="tx1"/>
                </a:solidFill>
                <a:latin typeface="+mj-lt"/>
              </a:defRPr>
            </a:lvl1pPr>
          </a:lstStyle>
          <a:p>
            <a:pPr marL="266700" lvl="0" indent="-266700" algn="ctr" rtl="0"/>
            <a:r>
              <a:rPr lang="nb-NO" noProof="0"/>
              <a:t>3</a:t>
            </a:r>
          </a:p>
        </p:txBody>
      </p:sp>
      <p:sp>
        <p:nvSpPr>
          <p:cNvPr id="20" name="Plassholder for tekst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4964560" y="4279392"/>
            <a:ext cx="2286000" cy="640080"/>
          </a:xfrm>
        </p:spPr>
        <p:txBody>
          <a:bodyPr rtlCol="0">
            <a:normAutofit/>
          </a:bodyPr>
          <a:lstStyle>
            <a:lvl1pPr marL="0" indent="0" algn="ctr">
              <a:lnSpc>
                <a:spcPts val="2000"/>
              </a:lnSpc>
              <a:spcBef>
                <a:spcPts val="0"/>
              </a:spcBef>
              <a:buFont typeface="Arial" panose="020B0604020202020204" pitchFamily="34" charset="0"/>
              <a:buNone/>
              <a:defRPr sz="1400">
                <a:solidFill>
                  <a:schemeClr val="tx1"/>
                </a:solidFill>
              </a:defRPr>
            </a:lvl1pPr>
          </a:lstStyle>
          <a:p>
            <a:pPr lvl="0" rtl="0"/>
            <a:r>
              <a:rPr lang="nb-NO" noProof="0"/>
              <a:t>Inndelingsbeskrivelse</a:t>
            </a:r>
          </a:p>
        </p:txBody>
      </p:sp>
      <p:sp>
        <p:nvSpPr>
          <p:cNvPr id="21" name="Plassholder for tekst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8012800" y="4279392"/>
            <a:ext cx="2286000" cy="640080"/>
          </a:xfrm>
        </p:spPr>
        <p:txBody>
          <a:bodyPr rtlCol="0">
            <a:normAutofit/>
          </a:bodyPr>
          <a:lstStyle>
            <a:lvl1pPr marL="0" indent="0" algn="ctr">
              <a:lnSpc>
                <a:spcPts val="2000"/>
              </a:lnSpc>
              <a:spcBef>
                <a:spcPts val="0"/>
              </a:spcBef>
              <a:buFont typeface="Arial" panose="020B0604020202020204" pitchFamily="34" charset="0"/>
              <a:buNone/>
              <a:defRPr sz="1400">
                <a:solidFill>
                  <a:schemeClr val="tx1"/>
                </a:solidFill>
              </a:defRPr>
            </a:lvl1pPr>
          </a:lstStyle>
          <a:p>
            <a:pPr lvl="0" rtl="0"/>
            <a:r>
              <a:rPr lang="nb-NO" noProof="0"/>
              <a:t>Inndelingsbeskrivelse</a:t>
            </a:r>
          </a:p>
        </p:txBody>
      </p:sp>
      <p:sp>
        <p:nvSpPr>
          <p:cNvPr id="4" name="Plassholder for tekst 3">
            <a:extLst>
              <a:ext uri="{FF2B5EF4-FFF2-40B4-BE49-F238E27FC236}">
                <a16:creationId xmlns:a16="http://schemas.microsoft.com/office/drawing/2014/main" id="{B0481AD7-A873-4BA1-A500-D8FF0F229879}"/>
              </a:ext>
            </a:extLst>
          </p:cNvPr>
          <p:cNvSpPr>
            <a:spLocks noGrp="1"/>
          </p:cNvSpPr>
          <p:nvPr>
            <p:ph type="body" sz="quarter" idx="34" hasCustomPrompt="1"/>
          </p:nvPr>
        </p:nvSpPr>
        <p:spPr>
          <a:xfrm>
            <a:off x="1903095" y="3511296"/>
            <a:ext cx="2286000" cy="731520"/>
          </a:xfrm>
        </p:spPr>
        <p:txBody>
          <a:bodyPr rtlCol="0">
            <a:noAutofit/>
          </a:bodyPr>
          <a:lstStyle>
            <a:lvl1pPr marL="0" indent="0" algn="ctr">
              <a:lnSpc>
                <a:spcPct val="100000"/>
              </a:lnSpc>
              <a:spcBef>
                <a:spcPts val="0"/>
              </a:spcBef>
              <a:buNone/>
              <a:defRPr sz="1800" b="0">
                <a:solidFill>
                  <a:schemeClr val="tx1"/>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nb-NO" noProof="0"/>
              <a:t>DELOVERSKRIFT</a:t>
            </a:r>
          </a:p>
        </p:txBody>
      </p:sp>
      <p:sp>
        <p:nvSpPr>
          <p:cNvPr id="9" name="Plassholder for tekst 8">
            <a:extLst>
              <a:ext uri="{FF2B5EF4-FFF2-40B4-BE49-F238E27FC236}">
                <a16:creationId xmlns:a16="http://schemas.microsoft.com/office/drawing/2014/main" id="{3BAE6588-4D08-448D-B294-A47E7AAC339B}"/>
              </a:ext>
            </a:extLst>
          </p:cNvPr>
          <p:cNvSpPr>
            <a:spLocks noGrp="1"/>
          </p:cNvSpPr>
          <p:nvPr>
            <p:ph type="body" sz="quarter" idx="35" hasCustomPrompt="1"/>
          </p:nvPr>
        </p:nvSpPr>
        <p:spPr>
          <a:xfrm>
            <a:off x="1901952" y="4279392"/>
            <a:ext cx="2286000" cy="640080"/>
          </a:xfrm>
        </p:spPr>
        <p:txBody>
          <a:bodyPr rtlCol="0">
            <a:noAutofit/>
          </a:bodyPr>
          <a:lstStyle>
            <a:lvl1pPr marL="0" indent="0" algn="ctr">
              <a:lnSpc>
                <a:spcPts val="2000"/>
              </a:lnSpc>
              <a:spcBef>
                <a:spcPts val="0"/>
              </a:spcBef>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nb-NO" noProof="0"/>
              <a:t>Inndelingsbeskrivelse</a:t>
            </a:r>
          </a:p>
        </p:txBody>
      </p:sp>
      <p:sp>
        <p:nvSpPr>
          <p:cNvPr id="22" name="Plassholder for tekst 3">
            <a:extLst>
              <a:ext uri="{FF2B5EF4-FFF2-40B4-BE49-F238E27FC236}">
                <a16:creationId xmlns:a16="http://schemas.microsoft.com/office/drawing/2014/main" id="{AE52A1FB-F89B-45C5-92FC-A6D588F53C5D}"/>
              </a:ext>
            </a:extLst>
          </p:cNvPr>
          <p:cNvSpPr>
            <a:spLocks noGrp="1"/>
          </p:cNvSpPr>
          <p:nvPr>
            <p:ph type="body" sz="quarter" idx="36" hasCustomPrompt="1"/>
          </p:nvPr>
        </p:nvSpPr>
        <p:spPr>
          <a:xfrm>
            <a:off x="4964559" y="3511296"/>
            <a:ext cx="2286000" cy="731520"/>
          </a:xfrm>
        </p:spPr>
        <p:txBody>
          <a:bodyPr rtlCol="0">
            <a:noAutofit/>
          </a:bodyPr>
          <a:lstStyle>
            <a:lvl1pPr marL="0" indent="0" algn="ctr">
              <a:lnSpc>
                <a:spcPct val="100000"/>
              </a:lnSpc>
              <a:spcBef>
                <a:spcPts val="0"/>
              </a:spcBef>
              <a:buNone/>
              <a:defRPr sz="1800" b="0">
                <a:solidFill>
                  <a:schemeClr val="tx1"/>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nb-NO" noProof="0"/>
              <a:t>DELOVERSKRIFT</a:t>
            </a:r>
          </a:p>
        </p:txBody>
      </p:sp>
      <p:sp>
        <p:nvSpPr>
          <p:cNvPr id="23" name="Plassholder for tekst 3">
            <a:extLst>
              <a:ext uri="{FF2B5EF4-FFF2-40B4-BE49-F238E27FC236}">
                <a16:creationId xmlns:a16="http://schemas.microsoft.com/office/drawing/2014/main" id="{46C18666-B781-4A20-AAFB-33160088C3E1}"/>
              </a:ext>
            </a:extLst>
          </p:cNvPr>
          <p:cNvSpPr>
            <a:spLocks noGrp="1"/>
          </p:cNvSpPr>
          <p:nvPr>
            <p:ph type="body" sz="quarter" idx="37" hasCustomPrompt="1"/>
          </p:nvPr>
        </p:nvSpPr>
        <p:spPr>
          <a:xfrm>
            <a:off x="8012799" y="3511296"/>
            <a:ext cx="2286000" cy="731520"/>
          </a:xfrm>
        </p:spPr>
        <p:txBody>
          <a:bodyPr rtlCol="0">
            <a:noAutofit/>
          </a:bodyPr>
          <a:lstStyle>
            <a:lvl1pPr marL="0" indent="0" algn="ctr">
              <a:lnSpc>
                <a:spcPct val="100000"/>
              </a:lnSpc>
              <a:spcBef>
                <a:spcPts val="0"/>
              </a:spcBef>
              <a:buNone/>
              <a:defRPr sz="1800" b="0">
                <a:solidFill>
                  <a:schemeClr val="tx1"/>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nb-NO" noProof="0"/>
              <a:t>DELOVERSKRIFT</a:t>
            </a:r>
          </a:p>
        </p:txBody>
      </p:sp>
      <p:sp>
        <p:nvSpPr>
          <p:cNvPr id="19" name="Plassholder for dato 2">
            <a:extLst>
              <a:ext uri="{FF2B5EF4-FFF2-40B4-BE49-F238E27FC236}">
                <a16:creationId xmlns:a16="http://schemas.microsoft.com/office/drawing/2014/main" id="{4EA7F64A-11F6-4F87-BCF2-6C289703AEE8}"/>
              </a:ext>
            </a:extLst>
          </p:cNvPr>
          <p:cNvSpPr>
            <a:spLocks noGrp="1"/>
          </p:cNvSpPr>
          <p:nvPr>
            <p:ph type="dt" sz="half" idx="38"/>
          </p:nvPr>
        </p:nvSpPr>
        <p:spPr>
          <a:xfrm>
            <a:off x="838200" y="6356350"/>
            <a:ext cx="2743200" cy="365125"/>
          </a:xfrm>
        </p:spPr>
        <p:txBody>
          <a:bodyPr rtlCol="0"/>
          <a:lstStyle>
            <a:lvl1pPr>
              <a:defRPr>
                <a:solidFill>
                  <a:schemeClr val="tx1"/>
                </a:solidFill>
              </a:defRPr>
            </a:lvl1pPr>
          </a:lstStyle>
          <a:p>
            <a:pPr rtl="0"/>
            <a:r>
              <a:rPr lang="nb-NO" noProof="0"/>
              <a:t>01.07.20XX</a:t>
            </a:r>
          </a:p>
        </p:txBody>
      </p:sp>
    </p:spTree>
    <p:extLst>
      <p:ext uri="{BB962C8B-B14F-4D97-AF65-F5344CB8AC3E}">
        <p14:creationId xmlns:p14="http://schemas.microsoft.com/office/powerpoint/2010/main" val="4238717281"/>
      </p:ext>
    </p:extLst>
  </p:cSld>
  <p:clrMapOvr>
    <a:masterClrMapping/>
  </p:clrMapOvr>
  <p:extLst>
    <p:ext uri="{DCECCB84-F9BA-43D5-87BE-67443E8EF086}">
      <p15:sldGuideLst xmlns:p15="http://schemas.microsoft.com/office/powerpoint/2012/main">
        <p15:guide id="1" orient="horz" pos="34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D33F30-21F8-3AFB-02C5-376590E7E86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B2EE46-FE90-EE36-6B29-022E8B55A6D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0A6F5F8-052B-49F7-B0CB-CA1C8A81788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08EA262-92E6-F945-A981-3C3FFB1C8C2C}"/>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6" name="Plassholder for bunntekst 5">
            <a:extLst>
              <a:ext uri="{FF2B5EF4-FFF2-40B4-BE49-F238E27FC236}">
                <a16:creationId xmlns:a16="http://schemas.microsoft.com/office/drawing/2014/main" id="{D288EF59-2EE8-1AEA-591D-902FE65C08F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0C3FFF6-083D-B1F5-E963-137EFC692484}"/>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126510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3DCB55-12A8-D57C-2EFE-11C199B2ECB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CF61DD4-6C34-231C-66B2-3E034E882B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8CD5F6F-DAAE-4BDB-E513-8F9068C3C70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3F2E75A-C3C2-5E5D-E058-D2B9981A6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5711042-6E19-1909-436B-AB39F646D2F2}"/>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51D7967-E10D-A750-76C2-AB3088B36979}"/>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8" name="Plassholder for bunntekst 7">
            <a:extLst>
              <a:ext uri="{FF2B5EF4-FFF2-40B4-BE49-F238E27FC236}">
                <a16:creationId xmlns:a16="http://schemas.microsoft.com/office/drawing/2014/main" id="{6377F201-BAA9-9501-8E91-FE6B382318C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E90D498-93EA-33BE-BDD0-DFF665394626}"/>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209775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B32291-ABAE-560C-3464-7E44D484FE0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01BCC90-584F-FBE9-2BA7-E52A2624C1D8}"/>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4" name="Plassholder for bunntekst 3">
            <a:extLst>
              <a:ext uri="{FF2B5EF4-FFF2-40B4-BE49-F238E27FC236}">
                <a16:creationId xmlns:a16="http://schemas.microsoft.com/office/drawing/2014/main" id="{AE578B7B-860E-092E-F404-BB9E522D175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D9A04D9-4C00-2A7A-B57C-D4BB0B2386D2}"/>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382883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B3E1C09-862E-EECC-BC71-81C5E5AA3AFC}"/>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3" name="Plassholder for bunntekst 2">
            <a:extLst>
              <a:ext uri="{FF2B5EF4-FFF2-40B4-BE49-F238E27FC236}">
                <a16:creationId xmlns:a16="http://schemas.microsoft.com/office/drawing/2014/main" id="{3DD790CD-A9D3-67D1-0803-3873260C60D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117F5A87-FE11-8A42-EEEB-E27A3A082D6A}"/>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370229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83BCBC-699B-E833-6483-34687C73EAD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491D9D8-FFA3-DC5A-26C1-6B57F3192B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3992A51A-2508-40C5-5F6B-9A9A88215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0545E2D-42D0-ECAC-1C48-FEC12845A4B1}"/>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6" name="Plassholder for bunntekst 5">
            <a:extLst>
              <a:ext uri="{FF2B5EF4-FFF2-40B4-BE49-F238E27FC236}">
                <a16:creationId xmlns:a16="http://schemas.microsoft.com/office/drawing/2014/main" id="{C552D81E-A50D-B52F-E565-F0A71EE6DAF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A85C93E-4261-B1F3-7FBA-3E5FBA37E0A0}"/>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86422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8E1033-F956-96C4-A9E1-C6B32D01AB8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1BA9519-3003-D089-B80C-28361EEE1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2CB66C6-586B-1351-7D5E-2424A69D4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3D90CF6-5D85-B194-28FF-57972DCC7286}"/>
              </a:ext>
            </a:extLst>
          </p:cNvPr>
          <p:cNvSpPr>
            <a:spLocks noGrp="1"/>
          </p:cNvSpPr>
          <p:nvPr>
            <p:ph type="dt" sz="half" idx="10"/>
          </p:nvPr>
        </p:nvSpPr>
        <p:spPr/>
        <p:txBody>
          <a:bodyPr/>
          <a:lstStyle/>
          <a:p>
            <a:fld id="{65F32058-3D3E-42B3-878E-54D2EF337CD6}" type="datetimeFigureOut">
              <a:rPr lang="nb-NO" smtClean="0"/>
              <a:t>08.02.2024</a:t>
            </a:fld>
            <a:endParaRPr lang="nb-NO"/>
          </a:p>
        </p:txBody>
      </p:sp>
      <p:sp>
        <p:nvSpPr>
          <p:cNvPr id="6" name="Plassholder for bunntekst 5">
            <a:extLst>
              <a:ext uri="{FF2B5EF4-FFF2-40B4-BE49-F238E27FC236}">
                <a16:creationId xmlns:a16="http://schemas.microsoft.com/office/drawing/2014/main" id="{42E40E61-064A-3340-1369-838E7A67C8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E680855-6755-54D3-3BFE-0A353708FE81}"/>
              </a:ext>
            </a:extLst>
          </p:cNvPr>
          <p:cNvSpPr>
            <a:spLocks noGrp="1"/>
          </p:cNvSpPr>
          <p:nvPr>
            <p:ph type="sldNum" sz="quarter" idx="12"/>
          </p:nvPr>
        </p:nvSpPr>
        <p:spPr/>
        <p:txBody>
          <a:bodyPr/>
          <a:lstStyle/>
          <a:p>
            <a:fld id="{3C46FE36-7CA9-44A0-81D8-CC09DE60C0BB}" type="slidenum">
              <a:rPr lang="nb-NO" smtClean="0"/>
              <a:t>‹#›</a:t>
            </a:fld>
            <a:endParaRPr lang="nb-NO"/>
          </a:p>
        </p:txBody>
      </p:sp>
    </p:spTree>
    <p:extLst>
      <p:ext uri="{BB962C8B-B14F-4D97-AF65-F5344CB8AC3E}">
        <p14:creationId xmlns:p14="http://schemas.microsoft.com/office/powerpoint/2010/main" val="358647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FC6ABB6-4BE7-04FA-586F-FB65A506FC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D10F3EC9-9F2C-B33F-F504-55072F2793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5C015E4-5E28-7652-6E30-6A5AB890DF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32058-3D3E-42B3-878E-54D2EF337CD6}" type="datetimeFigureOut">
              <a:rPr lang="nb-NO" smtClean="0"/>
              <a:t>08.02.2024</a:t>
            </a:fld>
            <a:endParaRPr lang="nb-NO"/>
          </a:p>
        </p:txBody>
      </p:sp>
      <p:sp>
        <p:nvSpPr>
          <p:cNvPr id="5" name="Plassholder for bunntekst 4">
            <a:extLst>
              <a:ext uri="{FF2B5EF4-FFF2-40B4-BE49-F238E27FC236}">
                <a16:creationId xmlns:a16="http://schemas.microsoft.com/office/drawing/2014/main" id="{2D653D8D-A886-B2DF-161D-E55DA093C9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F108DB0-93F9-2E6D-7410-025F03474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6FE36-7CA9-44A0-81D8-CC09DE60C0BB}" type="slidenum">
              <a:rPr lang="nb-NO" smtClean="0"/>
              <a:t>‹#›</a:t>
            </a:fld>
            <a:endParaRPr lang="nb-NO"/>
          </a:p>
        </p:txBody>
      </p:sp>
    </p:spTree>
    <p:extLst>
      <p:ext uri="{BB962C8B-B14F-4D97-AF65-F5344CB8AC3E}">
        <p14:creationId xmlns:p14="http://schemas.microsoft.com/office/powerpoint/2010/main" val="85214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6C8EE-A640-DD4A-A015-599520C79151}"/>
              </a:ext>
            </a:extLst>
          </p:cNvPr>
          <p:cNvSpPr>
            <a:spLocks noGrp="1"/>
          </p:cNvSpPr>
          <p:nvPr>
            <p:ph type="title"/>
          </p:nvPr>
        </p:nvSpPr>
        <p:spPr>
          <a:xfrm>
            <a:off x="630002" y="630000"/>
            <a:ext cx="10931995" cy="1044453"/>
          </a:xfrm>
          <a:prstGeom prst="rect">
            <a:avLst/>
          </a:prstGeom>
        </p:spPr>
        <p:txBody>
          <a:bodyPr vert="horz" lIns="91440" tIns="0" rIns="91440" bIns="46800" rtlCol="0" anchor="t" anchorCtr="0">
            <a:normAutofit/>
          </a:bodyPr>
          <a:lstStyle/>
          <a:p>
            <a:r>
              <a:rPr lang="nb-NO" noProof="0"/>
              <a:t>Klikk for å redigere tittelstil</a:t>
            </a:r>
          </a:p>
        </p:txBody>
      </p:sp>
      <p:sp>
        <p:nvSpPr>
          <p:cNvPr id="3" name="Text Placeholder 2">
            <a:extLst>
              <a:ext uri="{FF2B5EF4-FFF2-40B4-BE49-F238E27FC236}">
                <a16:creationId xmlns:a16="http://schemas.microsoft.com/office/drawing/2014/main" id="{EE8AD033-DB01-4D4F-ABB7-C99547BA4D32}"/>
              </a:ext>
            </a:extLst>
          </p:cNvPr>
          <p:cNvSpPr>
            <a:spLocks noGrp="1"/>
          </p:cNvSpPr>
          <p:nvPr>
            <p:ph type="body" idx="1"/>
          </p:nvPr>
        </p:nvSpPr>
        <p:spPr>
          <a:xfrm>
            <a:off x="630003" y="1944453"/>
            <a:ext cx="10931996" cy="4283547"/>
          </a:xfrm>
          <a:prstGeom prst="rect">
            <a:avLst/>
          </a:prstGeom>
        </p:spPr>
        <p:txBody>
          <a:bodyPr vert="horz" lIns="9000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a:extLst>
              <a:ext uri="{FF2B5EF4-FFF2-40B4-BE49-F238E27FC236}">
                <a16:creationId xmlns:a16="http://schemas.microsoft.com/office/drawing/2014/main" id="{4CE02E3C-E54A-9844-BA46-574F976414EA}"/>
              </a:ext>
            </a:extLst>
          </p:cNvPr>
          <p:cNvSpPr>
            <a:spLocks noGrp="1"/>
          </p:cNvSpPr>
          <p:nvPr>
            <p:ph type="dt" sz="half" idx="2"/>
          </p:nvPr>
        </p:nvSpPr>
        <p:spPr>
          <a:xfrm>
            <a:off x="630002" y="6460435"/>
            <a:ext cx="1424609" cy="261040"/>
          </a:xfrm>
          <a:prstGeom prst="rect">
            <a:avLst/>
          </a:prstGeom>
        </p:spPr>
        <p:txBody>
          <a:bodyPr vert="horz" lIns="91440" tIns="45720" rIns="91440" bIns="45720" rtlCol="0" anchor="ctr"/>
          <a:lstStyle>
            <a:lvl1pPr algn="l">
              <a:defRPr sz="1200">
                <a:solidFill>
                  <a:schemeClr val="tx1">
                    <a:tint val="75000"/>
                  </a:schemeClr>
                </a:solidFill>
                <a:latin typeface="+mn-lt"/>
                <a:ea typeface="Roboto" panose="02000000000000000000" pitchFamily="2" charset="0"/>
              </a:defRPr>
            </a:lvl1pPr>
          </a:lstStyle>
          <a:p>
            <a:fld id="{C33FAB1E-9CDD-B047-95EF-1C28D50BDB6A}" type="datetimeFigureOut">
              <a:rPr lang="nb-NO" smtClean="0"/>
              <a:pPr/>
              <a:t>08.02.2024</a:t>
            </a:fld>
            <a:endParaRPr lang="nb-NO"/>
          </a:p>
        </p:txBody>
      </p:sp>
      <p:sp>
        <p:nvSpPr>
          <p:cNvPr id="5" name="Footer Placeholder 4">
            <a:extLst>
              <a:ext uri="{FF2B5EF4-FFF2-40B4-BE49-F238E27FC236}">
                <a16:creationId xmlns:a16="http://schemas.microsoft.com/office/drawing/2014/main" id="{7F0A74A6-AE94-AE43-925B-780EC497EAA7}"/>
              </a:ext>
            </a:extLst>
          </p:cNvPr>
          <p:cNvSpPr>
            <a:spLocks noGrp="1"/>
          </p:cNvSpPr>
          <p:nvPr>
            <p:ph type="ftr" sz="quarter" idx="3"/>
          </p:nvPr>
        </p:nvSpPr>
        <p:spPr>
          <a:xfrm>
            <a:off x="2140527" y="6460435"/>
            <a:ext cx="7910946" cy="261040"/>
          </a:xfrm>
          <a:prstGeom prst="rect">
            <a:avLst/>
          </a:prstGeom>
        </p:spPr>
        <p:txBody>
          <a:bodyPr vert="horz" lIns="91440" tIns="45720" rIns="91440" bIns="45720" rtlCol="0" anchor="ctr"/>
          <a:lstStyle>
            <a:lvl1pPr algn="ctr">
              <a:defRPr sz="1200">
                <a:solidFill>
                  <a:schemeClr val="tx1">
                    <a:tint val="75000"/>
                  </a:schemeClr>
                </a:solidFill>
                <a:latin typeface="+mn-lt"/>
                <a:ea typeface="Roboto" panose="02000000000000000000" pitchFamily="2" charset="0"/>
              </a:defRPr>
            </a:lvl1pPr>
          </a:lstStyle>
          <a:p>
            <a:endParaRPr lang="nb-NO"/>
          </a:p>
        </p:txBody>
      </p:sp>
      <p:sp>
        <p:nvSpPr>
          <p:cNvPr id="6" name="Slide Number Placeholder 5">
            <a:extLst>
              <a:ext uri="{FF2B5EF4-FFF2-40B4-BE49-F238E27FC236}">
                <a16:creationId xmlns:a16="http://schemas.microsoft.com/office/drawing/2014/main" id="{3192610B-B494-E247-B0C2-BA80D53F3BCA}"/>
              </a:ext>
            </a:extLst>
          </p:cNvPr>
          <p:cNvSpPr>
            <a:spLocks noGrp="1"/>
          </p:cNvSpPr>
          <p:nvPr>
            <p:ph type="sldNum" sz="quarter" idx="4"/>
          </p:nvPr>
        </p:nvSpPr>
        <p:spPr>
          <a:xfrm>
            <a:off x="10137388" y="6460435"/>
            <a:ext cx="1424609" cy="261040"/>
          </a:xfrm>
          <a:prstGeom prst="rect">
            <a:avLst/>
          </a:prstGeom>
        </p:spPr>
        <p:txBody>
          <a:bodyPr vert="horz" lIns="91440" tIns="45720" rIns="91440" bIns="45720" rtlCol="0" anchor="ctr"/>
          <a:lstStyle>
            <a:lvl1pPr algn="r">
              <a:defRPr sz="1200">
                <a:solidFill>
                  <a:schemeClr val="tx1">
                    <a:tint val="75000"/>
                  </a:schemeClr>
                </a:solidFill>
                <a:latin typeface="+mn-lt"/>
                <a:ea typeface="Roboto" panose="02000000000000000000" pitchFamily="2" charset="0"/>
              </a:defRPr>
            </a:lvl1pPr>
          </a:lstStyle>
          <a:p>
            <a:fld id="{14EA98E1-6AE9-0C49-ACBE-BBA3DE9B3EDB}" type="slidenum">
              <a:rPr lang="nb-NO" smtClean="0"/>
              <a:pPr/>
              <a:t>‹#›</a:t>
            </a:fld>
            <a:endParaRPr lang="nb-NO"/>
          </a:p>
        </p:txBody>
      </p:sp>
    </p:spTree>
    <p:extLst>
      <p:ext uri="{BB962C8B-B14F-4D97-AF65-F5344CB8AC3E}">
        <p14:creationId xmlns:p14="http://schemas.microsoft.com/office/powerpoint/2010/main" val="3159005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3600" kern="1200">
          <a:solidFill>
            <a:schemeClr val="tx1">
              <a:lumMod val="85000"/>
              <a:lumOff val="15000"/>
            </a:schemeClr>
          </a:solidFill>
          <a:latin typeface="+mj-lt"/>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1pPr>
      <a:lvl2pPr marL="6858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2pPr>
      <a:lvl3pPr marL="11430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3pPr>
      <a:lvl4pPr marL="16002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lumMod val="85000"/>
              <a:lumOff val="15000"/>
            </a:schemeClr>
          </a:solidFill>
          <a:latin typeface="+mn-lt"/>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D515F0-33D1-C95D-BD4A-2CA6B74C3E28}"/>
              </a:ext>
            </a:extLst>
          </p:cNvPr>
          <p:cNvSpPr>
            <a:spLocks noGrp="1"/>
          </p:cNvSpPr>
          <p:nvPr>
            <p:ph type="ctrTitle"/>
          </p:nvPr>
        </p:nvSpPr>
        <p:spPr/>
        <p:txBody>
          <a:bodyPr/>
          <a:lstStyle/>
          <a:p>
            <a:r>
              <a:rPr lang="nb-NO" dirty="0">
                <a:latin typeface="Roboto" panose="02000000000000000000" pitchFamily="2" charset="0"/>
                <a:ea typeface="Roboto" panose="02000000000000000000" pitchFamily="2" charset="0"/>
              </a:rPr>
              <a:t>Ny opplæringslov 2024</a:t>
            </a:r>
          </a:p>
        </p:txBody>
      </p:sp>
      <p:sp>
        <p:nvSpPr>
          <p:cNvPr id="3" name="Undertittel 2">
            <a:extLst>
              <a:ext uri="{FF2B5EF4-FFF2-40B4-BE49-F238E27FC236}">
                <a16:creationId xmlns:a16="http://schemas.microsoft.com/office/drawing/2014/main" id="{7D9526F4-ABFF-09D5-8C5E-3CECCF8B1159}"/>
              </a:ext>
            </a:extLst>
          </p:cNvPr>
          <p:cNvSpPr>
            <a:spLocks noGrp="1"/>
          </p:cNvSpPr>
          <p:nvPr>
            <p:ph type="subTitle" idx="1"/>
          </p:nvPr>
        </p:nvSpPr>
        <p:spPr/>
        <p:txBody>
          <a:bodyPr/>
          <a:lstStyle/>
          <a:p>
            <a:endParaRPr lang="nb-NO"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33490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E1F02EE-57B8-639B-0A29-CD88A6D0FA36}"/>
              </a:ext>
            </a:extLst>
          </p:cNvPr>
          <p:cNvSpPr>
            <a:spLocks noGrp="1"/>
          </p:cNvSpPr>
          <p:nvPr>
            <p:ph type="title"/>
          </p:nvPr>
        </p:nvSpPr>
        <p:spPr>
          <a:xfrm>
            <a:off x="5297762" y="329184"/>
            <a:ext cx="6251110" cy="1783080"/>
          </a:xfrm>
        </p:spPr>
        <p:txBody>
          <a:bodyPr anchor="b">
            <a:normAutofit/>
          </a:bodyPr>
          <a:lstStyle/>
          <a:p>
            <a:r>
              <a:rPr lang="nb-NO" sz="5400" dirty="0">
                <a:latin typeface="Roboto" panose="02000000000000000000" pitchFamily="2" charset="0"/>
                <a:ea typeface="Roboto" panose="02000000000000000000" pitchFamily="2" charset="0"/>
              </a:rPr>
              <a:t>Rett til å fullføre</a:t>
            </a:r>
          </a:p>
        </p:txBody>
      </p:sp>
      <p:pic>
        <p:nvPicPr>
          <p:cNvPr id="5" name="Picture 4" descr="Puslespillbiter">
            <a:extLst>
              <a:ext uri="{FF2B5EF4-FFF2-40B4-BE49-F238E27FC236}">
                <a16:creationId xmlns:a16="http://schemas.microsoft.com/office/drawing/2014/main" id="{DE0EDBC1-D1F0-9BAD-5F47-4D5DD3560260}"/>
              </a:ext>
            </a:extLst>
          </p:cNvPr>
          <p:cNvPicPr>
            <a:picLocks noChangeAspect="1"/>
          </p:cNvPicPr>
          <p:nvPr/>
        </p:nvPicPr>
        <p:blipFill rotWithShape="1">
          <a:blip r:embed="rId3"/>
          <a:srcRect l="31272" r="2356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8BAD2F25-CAA9-C696-E08E-399CB8987CED}"/>
              </a:ext>
            </a:extLst>
          </p:cNvPr>
          <p:cNvSpPr>
            <a:spLocks noGrp="1"/>
          </p:cNvSpPr>
          <p:nvPr>
            <p:ph idx="1"/>
          </p:nvPr>
        </p:nvSpPr>
        <p:spPr>
          <a:xfrm>
            <a:off x="5297762" y="2706624"/>
            <a:ext cx="6251110" cy="3803904"/>
          </a:xfrm>
        </p:spPr>
        <p:txBody>
          <a:bodyPr>
            <a:normAutofit/>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utvidet rett til videregående opplæring</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utvidet rett til omvalg</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yrkesfaglig </a:t>
            </a:r>
            <a:r>
              <a:rPr kumimoji="0" lang="nb-NO" sz="19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rekvalifisering</a:t>
            </a:r>
            <a:endPar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plikt til å sørge for en trygg og god overgang mellom ungdomsskole og videregående skole</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plikt til å ha et overgangstilbud</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påbygning for alle som har bestått fag- og yrkesopplæring</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rådgivning for de som har læretid i bedrift</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19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utvidelse av oppfølgingstjenestens målgruppe</a:t>
            </a:r>
          </a:p>
        </p:txBody>
      </p:sp>
    </p:spTree>
    <p:extLst>
      <p:ext uri="{BB962C8B-B14F-4D97-AF65-F5344CB8AC3E}">
        <p14:creationId xmlns:p14="http://schemas.microsoft.com/office/powerpoint/2010/main" val="341895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AB4F5C1-9061-F701-62CE-EFA47B61A2C2}"/>
              </a:ext>
            </a:extLst>
          </p:cNvPr>
          <p:cNvSpPr>
            <a:spLocks noGrp="1"/>
          </p:cNvSpPr>
          <p:nvPr>
            <p:ph type="title"/>
          </p:nvPr>
        </p:nvSpPr>
        <p:spPr>
          <a:xfrm>
            <a:off x="5297762" y="329184"/>
            <a:ext cx="6251110" cy="1783080"/>
          </a:xfrm>
        </p:spPr>
        <p:txBody>
          <a:bodyPr anchor="b">
            <a:normAutofit/>
          </a:bodyPr>
          <a:lstStyle/>
          <a:p>
            <a:r>
              <a:rPr lang="nb-NO" sz="5400" dirty="0">
                <a:latin typeface="Roboto" panose="02000000000000000000" pitchFamily="2" charset="0"/>
                <a:ea typeface="Roboto" panose="02000000000000000000" pitchFamily="2" charset="0"/>
              </a:rPr>
              <a:t>Medvirkning</a:t>
            </a:r>
          </a:p>
        </p:txBody>
      </p:sp>
      <p:pic>
        <p:nvPicPr>
          <p:cNvPr id="5" name="Picture 4" descr="Leketall i plast">
            <a:extLst>
              <a:ext uri="{FF2B5EF4-FFF2-40B4-BE49-F238E27FC236}">
                <a16:creationId xmlns:a16="http://schemas.microsoft.com/office/drawing/2014/main" id="{D8D18908-9128-9113-ECC3-F8D9C6A241B0}"/>
              </a:ext>
            </a:extLst>
          </p:cNvPr>
          <p:cNvPicPr>
            <a:picLocks noChangeAspect="1"/>
          </p:cNvPicPr>
          <p:nvPr/>
        </p:nvPicPr>
        <p:blipFill rotWithShape="1">
          <a:blip r:embed="rId3"/>
          <a:srcRect l="24255" r="3041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7BAA6BCD-CCE1-36E8-D9AE-658F35607514}"/>
              </a:ext>
            </a:extLst>
          </p:cNvPr>
          <p:cNvSpPr>
            <a:spLocks noGrp="1"/>
          </p:cNvSpPr>
          <p:nvPr>
            <p:ph idx="1"/>
          </p:nvPr>
        </p:nvSpPr>
        <p:spPr>
          <a:xfrm>
            <a:off x="5297762" y="2706624"/>
            <a:ext cx="6251110" cy="3483864"/>
          </a:xfrm>
        </p:spPr>
        <p:txBody>
          <a:bodyPr>
            <a:normAutofit/>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lovfesting av elevens beste</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lovfesting av retten til medvirkning</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lovfesting av rett til skoledemokrati for elever og foreldre</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skolene skal ha elevråd, men elevene kan velge å organisere seg annerledes</a:t>
            </a:r>
          </a:p>
        </p:txBody>
      </p:sp>
    </p:spTree>
    <p:extLst>
      <p:ext uri="{BB962C8B-B14F-4D97-AF65-F5344CB8AC3E}">
        <p14:creationId xmlns:p14="http://schemas.microsoft.com/office/powerpoint/2010/main" val="3960721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E805E1E-A4E4-A1A2-C98E-BF77BB8A585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Fravær</a:t>
            </a:r>
          </a:p>
        </p:txBody>
      </p:sp>
      <p:sp>
        <p:nvSpPr>
          <p:cNvPr id="6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EB850102-D46A-D65E-C600-585D31906873}"/>
              </a:ext>
            </a:extLst>
          </p:cNvPr>
          <p:cNvSpPr>
            <a:spLocks noGrp="1"/>
          </p:cNvSpPr>
          <p:nvPr>
            <p:ph idx="1"/>
          </p:nvPr>
        </p:nvSpPr>
        <p:spPr>
          <a:xfrm>
            <a:off x="640080" y="2872899"/>
            <a:ext cx="4243589" cy="3320668"/>
          </a:xfr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plikt til å følge opp fravær</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nærmere regler om fravær fastsettes i forskrift</a:t>
            </a:r>
          </a:p>
        </p:txBody>
      </p:sp>
      <p:pic>
        <p:nvPicPr>
          <p:cNvPr id="44" name="Picture 43" descr="Et nærbilde av bilde av sjakk bønder">
            <a:extLst>
              <a:ext uri="{FF2B5EF4-FFF2-40B4-BE49-F238E27FC236}">
                <a16:creationId xmlns:a16="http://schemas.microsoft.com/office/drawing/2014/main" id="{76B19EB2-6265-DC56-273B-BD11206178D8}"/>
              </a:ext>
            </a:extLst>
          </p:cNvPr>
          <p:cNvPicPr>
            <a:picLocks noChangeAspect="1"/>
          </p:cNvPicPr>
          <p:nvPr/>
        </p:nvPicPr>
        <p:blipFill rotWithShape="1">
          <a:blip r:embed="rId3"/>
          <a:srcRect l="20672" r="1337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49966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7E3D331-8512-C0BB-63EE-BED40F012F63}"/>
              </a:ext>
            </a:extLst>
          </p:cNvPr>
          <p:cNvSpPr>
            <a:spLocks noGrp="1"/>
          </p:cNvSpPr>
          <p:nvPr>
            <p:ph type="title"/>
          </p:nvPr>
        </p:nvSpPr>
        <p:spPr>
          <a:xfrm>
            <a:off x="630936" y="639520"/>
            <a:ext cx="3429000" cy="1719072"/>
          </a:xfrm>
        </p:spPr>
        <p:txBody>
          <a:bodyPr anchor="b">
            <a:normAutofit/>
          </a:bodyPr>
          <a:lstStyle/>
          <a:p>
            <a:r>
              <a:rPr lang="nb-NO" sz="3000">
                <a:latin typeface="Roboto"/>
                <a:ea typeface="Roboto"/>
              </a:rPr>
              <a:t>Fleksibilitet, tilsyn og fjernundervisning</a:t>
            </a:r>
            <a:endParaRPr lang="nb-NO" sz="3000">
              <a:latin typeface="Roboto" panose="02000000000000000000" pitchFamily="2" charset="0"/>
              <a:ea typeface="Roboto" panose="02000000000000000000" pitchFamily="2" charset="0"/>
            </a:endParaRP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35E378B2-E6C2-D5E6-09F8-EBE1558268CA}"/>
              </a:ext>
            </a:extLst>
          </p:cNvPr>
          <p:cNvSpPr>
            <a:spLocks noGrp="1"/>
          </p:cNvSpPr>
          <p:nvPr>
            <p:ph idx="1"/>
          </p:nvPr>
        </p:nvSpPr>
        <p:spPr>
          <a:xfrm>
            <a:off x="630936" y="2807208"/>
            <a:ext cx="4660392" cy="3477768"/>
          </a:xfrm>
        </p:spPr>
        <p:txBody>
          <a:bodyPr anchor="t">
            <a:normAutofit fontScale="92500"/>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Fleksibilitet i fag- og timefordelingen</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økt fra 5 til 10 prosent</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Tilsyn med privat grunnskoleopplæring i hjemmet</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kommunene skal føre tilsyn innen 3 måneder</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Fjernundervisning</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krav om «</a:t>
            </a:r>
            <a:r>
              <a:rPr kumimoji="0" lang="nn-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gode grunnar for det og det er trygt og pedagogisk forsvarleg»</a:t>
            </a:r>
            <a:endPar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p:txBody>
      </p:sp>
      <p:pic>
        <p:nvPicPr>
          <p:cNvPr id="6" name="Picture 4" descr="Hvite lyspærer med en gul som stikker seg ut">
            <a:extLst>
              <a:ext uri="{FF2B5EF4-FFF2-40B4-BE49-F238E27FC236}">
                <a16:creationId xmlns:a16="http://schemas.microsoft.com/office/drawing/2014/main" id="{29301163-1255-C80F-B6FD-B43210A40296}"/>
              </a:ext>
            </a:extLst>
          </p:cNvPr>
          <p:cNvPicPr>
            <a:picLocks noChangeAspect="1"/>
          </p:cNvPicPr>
          <p:nvPr/>
        </p:nvPicPr>
        <p:blipFill rotWithShape="1">
          <a:blip r:embed="rId3"/>
          <a:srcRect l="12398" r="28268" b="-1"/>
          <a:stretch/>
        </p:blipFill>
        <p:spPr>
          <a:xfrm>
            <a:off x="5627112" y="640080"/>
            <a:ext cx="4958088" cy="5577840"/>
          </a:xfrm>
          <a:prstGeom prst="rect">
            <a:avLst/>
          </a:prstGeom>
        </p:spPr>
      </p:pic>
    </p:spTree>
    <p:extLst>
      <p:ext uri="{BB962C8B-B14F-4D97-AF65-F5344CB8AC3E}">
        <p14:creationId xmlns:p14="http://schemas.microsoft.com/office/powerpoint/2010/main" val="2120196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5EE7A13-36D2-0F9E-3C8E-ACDA41E8E0B5}"/>
              </a:ext>
            </a:extLst>
          </p:cNvPr>
          <p:cNvSpPr>
            <a:spLocks noGrp="1"/>
          </p:cNvSpPr>
          <p:nvPr>
            <p:ph type="title"/>
          </p:nvPr>
        </p:nvSpPr>
        <p:spPr>
          <a:xfrm>
            <a:off x="5297762" y="329184"/>
            <a:ext cx="6251110" cy="1783080"/>
          </a:xfrm>
        </p:spPr>
        <p:txBody>
          <a:bodyPr anchor="b">
            <a:normAutofit/>
          </a:bodyPr>
          <a:lstStyle/>
          <a:p>
            <a:r>
              <a:rPr lang="nb-NO" sz="5400">
                <a:latin typeface="Roboto" panose="02000000000000000000" pitchFamily="2" charset="0"/>
                <a:ea typeface="Roboto" panose="02000000000000000000" pitchFamily="2" charset="0"/>
              </a:rPr>
              <a:t>Språk</a:t>
            </a:r>
          </a:p>
        </p:txBody>
      </p:sp>
      <p:pic>
        <p:nvPicPr>
          <p:cNvPr id="5" name="Picture 4" descr="Briller oppå en bok">
            <a:extLst>
              <a:ext uri="{FF2B5EF4-FFF2-40B4-BE49-F238E27FC236}">
                <a16:creationId xmlns:a16="http://schemas.microsoft.com/office/drawing/2014/main" id="{9C96B63C-7894-BDA5-F043-13C4712AD16E}"/>
              </a:ext>
            </a:extLst>
          </p:cNvPr>
          <p:cNvPicPr>
            <a:picLocks noChangeAspect="1"/>
          </p:cNvPicPr>
          <p:nvPr/>
        </p:nvPicPr>
        <p:blipFill rotWithShape="1">
          <a:blip r:embed="rId3"/>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DD33C838-B2B9-F25A-A568-91D88F663615}"/>
              </a:ext>
            </a:extLst>
          </p:cNvPr>
          <p:cNvSpPr>
            <a:spLocks noGrp="1"/>
          </p:cNvSpPr>
          <p:nvPr>
            <p:ph idx="1"/>
          </p:nvPr>
        </p:nvSpPr>
        <p:spPr>
          <a:xfrm>
            <a:off x="5297762" y="2706624"/>
            <a:ext cx="6251110" cy="3483864"/>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opplæring i samisk for ikke-samiske elever som har hatt opplæring i/på samisk i grunnskolen </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opplæring i kvensk/finsk i grunnskolen for elever med kvensk/norskfinsk bakgrunn i Troms og Finnmark </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opplæring i egen skriftspråktype for elever fra 8. til 10. trinn</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opplæring i norsk tegnspråk for elever som bruker tolk i ordinære videregående skoler</a:t>
            </a:r>
          </a:p>
        </p:txBody>
      </p:sp>
    </p:spTree>
    <p:extLst>
      <p:ext uri="{BB962C8B-B14F-4D97-AF65-F5344CB8AC3E}">
        <p14:creationId xmlns:p14="http://schemas.microsoft.com/office/powerpoint/2010/main" val="2816822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0230027-D08A-33A9-0C95-A897FB01CC01}"/>
              </a:ext>
            </a:extLst>
          </p:cNvPr>
          <p:cNvSpPr>
            <a:spLocks noGrp="1"/>
          </p:cNvSpPr>
          <p:nvPr>
            <p:ph type="title"/>
          </p:nvPr>
        </p:nvSpPr>
        <p:spPr>
          <a:xfrm>
            <a:off x="841248" y="548640"/>
            <a:ext cx="3600860" cy="5431536"/>
          </a:xfrm>
        </p:spPr>
        <p:txBody>
          <a:bodyPr>
            <a:normAutofit/>
          </a:bodyPr>
          <a:lstStyle/>
          <a:p>
            <a:r>
              <a:rPr lang="nb-NO" sz="5400">
                <a:latin typeface="Roboto" panose="02000000000000000000" pitchFamily="2" charset="0"/>
                <a:ea typeface="Roboto" panose="02000000000000000000" pitchFamily="2" charset="0"/>
              </a:rPr>
              <a:t>Opplæring for voksne</a:t>
            </a:r>
          </a:p>
        </p:txBody>
      </p:sp>
      <p:sp>
        <p:nvSpPr>
          <p:cNvPr id="2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D205B644-E00D-7BCA-248C-745833932B28}"/>
              </a:ext>
            </a:extLst>
          </p:cNvPr>
          <p:cNvSpPr>
            <a:spLocks noGrp="1"/>
          </p:cNvSpPr>
          <p:nvPr>
            <p:ph idx="1"/>
          </p:nvPr>
        </p:nvSpPr>
        <p:spPr>
          <a:xfrm>
            <a:off x="5126418" y="552091"/>
            <a:ext cx="6224335" cy="5431536"/>
          </a:xfrm>
        </p:spPr>
        <p:txBody>
          <a:bodyPr anchor="ctr">
            <a:normAutofit/>
          </a:bodyPr>
          <a:lstStyle/>
          <a:p>
            <a:pPr marL="0" marR="0" lvl="0" indent="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None/>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Mer fleksibilitet og helhetlig opplæring for voksne deltakere</a:t>
            </a:r>
          </a:p>
          <a:p>
            <a:pPr marL="0" marR="0" lvl="0" indent="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None/>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Flere endringer, blant annet: </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samiske deltakere</a:t>
            </a:r>
          </a:p>
          <a:p>
            <a:pPr marL="1143000" marR="0" lvl="2"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har rett til opplæring i samisk</a:t>
            </a:r>
          </a:p>
          <a:p>
            <a:pPr marL="1143000" marR="0" lvl="2"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som bor i forvaltningsområdet for samisk språk, har rett til opplæring på samisk i forberedende opplæring når det er nødvendig for å få forsvarlig utbytte av opplæringen</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n-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opplæring i </a:t>
            </a:r>
            <a:r>
              <a:rPr kumimoji="0" lang="nn-NO" sz="1400" b="0" i="0" u="none" strike="noStrike" kern="1200" cap="none" spc="0" normalizeH="0" baseline="0" noProof="0" dirty="0" err="1">
                <a:ln>
                  <a:noFill/>
                </a:ln>
                <a:solidFill>
                  <a:srgbClr val="000000">
                    <a:lumMod val="85000"/>
                    <a:lumOff val="15000"/>
                  </a:srgbClr>
                </a:solidFill>
                <a:effectLst/>
                <a:uLnTx/>
                <a:uFillTx/>
                <a:latin typeface="Roboto"/>
                <a:ea typeface="Roboto" panose="02000000000000000000" pitchFamily="2" charset="0"/>
                <a:cs typeface="+mn-cs"/>
              </a:rPr>
              <a:t>tegnspråk</a:t>
            </a:r>
            <a:r>
              <a:rPr kumimoji="0" lang="nn-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 og i punktskrift </a:t>
            </a:r>
            <a:endPar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endParaRP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særskilt språkopplæring i forberedende opplæring og forsterka opplæring i norsk i videregående opplæring</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en egen tilpasset rett til individuell tilrettelegging</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å velge målform på eget skriftlig arbeid</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plikt for kommunen og fylkeskommunen til å ha tilbud om rådgivning for utdannings- og yrkesvalg </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skyss rett til skyss for de mellom 19 og 25 år som velger videregående opplæring for voksne</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plikt for kommunen og fylkeskommunen til å arbeide for et trygt og godt læringsmiljø for voksne deltakere, og gripe inn ved krenkelser</a:t>
            </a:r>
          </a:p>
          <a:p>
            <a:pPr marL="685800" marR="0" lvl="1" indent="-228600" algn="l" defTabSz="914400" rtl="0" eaLnBrk="1" fontAlgn="auto" latinLnBrk="0" hangingPunct="1">
              <a:lnSpc>
                <a:spcPct val="90000"/>
              </a:lnSpc>
              <a:spcBef>
                <a:spcPts val="500"/>
              </a:spcBef>
              <a:spcAft>
                <a:spcPts val="0"/>
              </a:spcAft>
              <a:buClr>
                <a:srgbClr val="7DBF9D">
                  <a:lumMod val="75000"/>
                </a:srgbClr>
              </a:buClr>
              <a:buSzTx/>
              <a:buFont typeface="Arial" panose="020B0604020202020204" pitchFamily="34" charset="0"/>
              <a:buChar char="•"/>
              <a:tabLst/>
              <a:defRPr/>
            </a:pPr>
            <a:r>
              <a:rPr kumimoji="0" lang="nb-NO" sz="1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plikt til å sørge for ulykkesforsikring</a:t>
            </a:r>
          </a:p>
        </p:txBody>
      </p:sp>
    </p:spTree>
    <p:extLst>
      <p:ext uri="{BB962C8B-B14F-4D97-AF65-F5344CB8AC3E}">
        <p14:creationId xmlns:p14="http://schemas.microsoft.com/office/powerpoint/2010/main" val="207216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5705192-9947-8E59-9DAE-1F684C9033C3}"/>
              </a:ext>
            </a:extLst>
          </p:cNvPr>
          <p:cNvSpPr>
            <a:spLocks noGrp="1"/>
          </p:cNvSpPr>
          <p:nvPr>
            <p:ph type="title"/>
          </p:nvPr>
        </p:nvSpPr>
        <p:spPr>
          <a:xfrm>
            <a:off x="572493" y="238539"/>
            <a:ext cx="11018520" cy="1434415"/>
          </a:xfrm>
        </p:spPr>
        <p:txBody>
          <a:bodyPr anchor="b">
            <a:normAutofit/>
          </a:bodyPr>
          <a:lstStyle/>
          <a:p>
            <a:r>
              <a:rPr lang="nb-NO" sz="5400">
                <a:latin typeface="Roboto" panose="02000000000000000000" pitchFamily="2" charset="0"/>
                <a:ea typeface="Roboto" panose="02000000000000000000" pitchFamily="2" charset="0"/>
              </a:rPr>
              <a:t>Andre endringer</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27B88AC5-EED8-F763-DBFE-FD06DCD94CC3}"/>
              </a:ext>
            </a:extLst>
          </p:cNvPr>
          <p:cNvSpPr>
            <a:spLocks noGrp="1"/>
          </p:cNvSpPr>
          <p:nvPr>
            <p:ph idx="1"/>
          </p:nvPr>
        </p:nvSpPr>
        <p:spPr>
          <a:xfrm>
            <a:off x="572493" y="2071316"/>
            <a:ext cx="6713552" cy="4119172"/>
          </a:xfrm>
        </p:spPr>
        <p:txBody>
          <a:bodyPr anchor="t">
            <a:normAutofit lnSpcReduction="10000"/>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forbud mot forkynning</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endring i samarbeidsorgan for lærebedrifter (opplæringskontor)</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kompetanse til å gi individuelt tilrettelagt opplæring</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flere anmerkninger på politiattesten og utvidelse til leirskole</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tilgang på vikarer ved fravær</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melde fra til kommunen eller fylkeskommunen i skolemiljøsaker</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2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skriveprogram på bokmål og nynorsk</a:t>
            </a:r>
          </a:p>
        </p:txBody>
      </p:sp>
      <p:pic>
        <p:nvPicPr>
          <p:cNvPr id="5" name="Picture 4" descr="Oransjefarget blyant som skiller seg ut fra en mengde av svarte blyanter">
            <a:extLst>
              <a:ext uri="{FF2B5EF4-FFF2-40B4-BE49-F238E27FC236}">
                <a16:creationId xmlns:a16="http://schemas.microsoft.com/office/drawing/2014/main" id="{A921EB38-A962-F64A-D7B7-0A8C2090CFD1}"/>
              </a:ext>
            </a:extLst>
          </p:cNvPr>
          <p:cNvPicPr>
            <a:picLocks noChangeAspect="1"/>
          </p:cNvPicPr>
          <p:nvPr/>
        </p:nvPicPr>
        <p:blipFill rotWithShape="1">
          <a:blip r:embed="rId3"/>
          <a:srcRect l="16149" r="26128" b="1"/>
          <a:stretch/>
        </p:blipFill>
        <p:spPr>
          <a:xfrm>
            <a:off x="7675658" y="2093976"/>
            <a:ext cx="3941064" cy="4096512"/>
          </a:xfrm>
          <a:prstGeom prst="rect">
            <a:avLst/>
          </a:prstGeom>
        </p:spPr>
      </p:pic>
    </p:spTree>
    <p:extLst>
      <p:ext uri="{BB962C8B-B14F-4D97-AF65-F5344CB8AC3E}">
        <p14:creationId xmlns:p14="http://schemas.microsoft.com/office/powerpoint/2010/main" val="3225440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2EC7765-6542-4F10-C836-1B0CBFC63C45}"/>
              </a:ext>
            </a:extLst>
          </p:cNvPr>
          <p:cNvSpPr>
            <a:spLocks noGrp="1"/>
          </p:cNvSpPr>
          <p:nvPr>
            <p:ph type="title"/>
          </p:nvPr>
        </p:nvSpPr>
        <p:spPr>
          <a:xfrm>
            <a:off x="640080" y="325369"/>
            <a:ext cx="4368602" cy="1956841"/>
          </a:xfrm>
        </p:spPr>
        <p:txBody>
          <a:bodyPr anchor="b">
            <a:normAutofit/>
          </a:bodyPr>
          <a:lstStyle/>
          <a:p>
            <a:r>
              <a:rPr lang="nb-NO" sz="3800">
                <a:latin typeface="Roboto" panose="02000000000000000000" pitchFamily="2" charset="0"/>
                <a:ea typeface="Roboto" panose="02000000000000000000" pitchFamily="2" charset="0"/>
              </a:rPr>
              <a:t>Eksempler på bestemmelser med mindre justeringer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E7FD24D3-EA71-4998-5B46-74407AAB4919}"/>
              </a:ext>
            </a:extLst>
          </p:cNvPr>
          <p:cNvSpPr>
            <a:spLocks noGrp="1"/>
          </p:cNvSpPr>
          <p:nvPr>
            <p:ph idx="1"/>
          </p:nvPr>
        </p:nvSpPr>
        <p:spPr>
          <a:xfrm>
            <a:off x="640080" y="2872899"/>
            <a:ext cx="4243589" cy="3320668"/>
          </a:xfrm>
        </p:spPr>
        <p:txBody>
          <a:bodyPr>
            <a:normAutofit/>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permisjon fra opplæringen</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tidlig skolestart</a:t>
            </a:r>
          </a:p>
        </p:txBody>
      </p:sp>
      <p:pic>
        <p:nvPicPr>
          <p:cNvPr id="5" name="Picture 4" descr="Kalender på bord">
            <a:extLst>
              <a:ext uri="{FF2B5EF4-FFF2-40B4-BE49-F238E27FC236}">
                <a16:creationId xmlns:a16="http://schemas.microsoft.com/office/drawing/2014/main" id="{46FABE11-63D1-93B2-3E5E-C0A23AAB2E3C}"/>
              </a:ext>
            </a:extLst>
          </p:cNvPr>
          <p:cNvPicPr>
            <a:picLocks noChangeAspect="1"/>
          </p:cNvPicPr>
          <p:nvPr/>
        </p:nvPicPr>
        <p:blipFill rotWithShape="1">
          <a:blip r:embed="rId3"/>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2297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33BDB3-7F90-D67A-AFF4-E5713A56F7D8}"/>
              </a:ext>
            </a:extLst>
          </p:cNvPr>
          <p:cNvSpPr>
            <a:spLocks noGrp="1"/>
          </p:cNvSpPr>
          <p:nvPr>
            <p:ph type="title"/>
          </p:nvPr>
        </p:nvSpPr>
        <p:spPr>
          <a:xfrm>
            <a:off x="838200" y="4138163"/>
            <a:ext cx="3687491" cy="2106333"/>
          </a:xfrm>
        </p:spPr>
        <p:txBody>
          <a:bodyPr anchor="t">
            <a:normAutofit/>
          </a:bodyPr>
          <a:lstStyle/>
          <a:p>
            <a:r>
              <a:rPr lang="nb-NO" sz="3200" dirty="0">
                <a:latin typeface="Roboto" panose="02000000000000000000" pitchFamily="2" charset="0"/>
                <a:ea typeface="Roboto" panose="02000000000000000000" pitchFamily="2" charset="0"/>
              </a:rPr>
              <a:t>Eksempler på presiseringer i loven</a:t>
            </a:r>
          </a:p>
        </p:txBody>
      </p:sp>
      <p:pic>
        <p:nvPicPr>
          <p:cNvPr id="5" name="Picture 4" descr="Klistremerkeskjema i klasserom">
            <a:extLst>
              <a:ext uri="{FF2B5EF4-FFF2-40B4-BE49-F238E27FC236}">
                <a16:creationId xmlns:a16="http://schemas.microsoft.com/office/drawing/2014/main" id="{97159EC1-D246-C124-1F49-BE522F2E6A86}"/>
              </a:ext>
            </a:extLst>
          </p:cNvPr>
          <p:cNvPicPr>
            <a:picLocks noChangeAspect="1"/>
          </p:cNvPicPr>
          <p:nvPr/>
        </p:nvPicPr>
        <p:blipFill rotWithShape="1">
          <a:blip r:embed="rId3"/>
          <a:srcRect t="10045" b="52455"/>
          <a:stretch/>
        </p:blipFill>
        <p:spPr>
          <a:xfrm>
            <a:off x="-2" y="10"/>
            <a:ext cx="12192002" cy="3428990"/>
          </a:xfrm>
          <a:prstGeom prst="rect">
            <a:avLst/>
          </a:prstGeom>
        </p:spPr>
      </p:pic>
      <p:grpSp>
        <p:nvGrpSpPr>
          <p:cNvPr id="9" name="Group 8">
            <a:extLst>
              <a:ext uri="{FF2B5EF4-FFF2-40B4-BE49-F238E27FC236}">
                <a16:creationId xmlns:a16="http://schemas.microsoft.com/office/drawing/2014/main" id="{5EC81CC9-EAC3-3907-9268-3A583E3B63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00" y="3401858"/>
            <a:ext cx="12207200" cy="123363"/>
            <a:chOff x="-5025" y="6737718"/>
            <a:chExt cx="12207200" cy="123363"/>
          </a:xfrm>
        </p:grpSpPr>
        <p:sp>
          <p:nvSpPr>
            <p:cNvPr id="10" name="Rectangle 9">
              <a:extLst>
                <a:ext uri="{FF2B5EF4-FFF2-40B4-BE49-F238E27FC236}">
                  <a16:creationId xmlns:a16="http://schemas.microsoft.com/office/drawing/2014/main" id="{665915B0-4647-B7BB-3CDF-D62A16FC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416CD1-48B0-ADCA-33F6-A12FBD9EE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lassholder for innhold 2">
            <a:extLst>
              <a:ext uri="{FF2B5EF4-FFF2-40B4-BE49-F238E27FC236}">
                <a16:creationId xmlns:a16="http://schemas.microsoft.com/office/drawing/2014/main" id="{E00AFD4B-BDB9-6037-C61E-0D7DA65A942F}"/>
              </a:ext>
            </a:extLst>
          </p:cNvPr>
          <p:cNvSpPr>
            <a:spLocks noGrp="1"/>
          </p:cNvSpPr>
          <p:nvPr>
            <p:ph idx="1"/>
          </p:nvPr>
        </p:nvSpPr>
        <p:spPr>
          <a:xfrm>
            <a:off x="5341546" y="4088724"/>
            <a:ext cx="6012254" cy="2171405"/>
          </a:xfrm>
        </p:spPr>
        <p:txBody>
          <a:bodyPr anchor="t">
            <a:normAutofit/>
          </a:bodyPr>
          <a:lstStyle/>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skolens adgang til å gi lekser</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rett til individuell vurdering</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ikke karakterer på barnetrinnet</a:t>
            </a:r>
          </a:p>
          <a:p>
            <a:pPr marL="228600" marR="0" lvl="0" indent="-228600" algn="l" defTabSz="914400" rtl="0" eaLnBrk="1" fontAlgn="auto" latinLnBrk="0" hangingPunct="1">
              <a:lnSpc>
                <a:spcPct val="90000"/>
              </a:lnSpc>
              <a:spcBef>
                <a:spcPts val="1000"/>
              </a:spcBef>
              <a:spcAft>
                <a:spcPts val="0"/>
              </a:spcAft>
              <a:buClr>
                <a:srgbClr val="7DBF9D">
                  <a:lumMod val="75000"/>
                </a:srgbClr>
              </a:buClr>
              <a:buSzTx/>
              <a:buFont typeface="Arial" panose="020B0604020202020204" pitchFamily="34" charset="0"/>
              <a:buChar char="•"/>
              <a:tabLst/>
              <a:defRPr/>
            </a:pPr>
            <a:r>
              <a:rPr kumimoji="0" lang="nb-NO" sz="2400" b="0" i="0" u="none" strike="noStrike" kern="1200" cap="none" spc="0" normalizeH="0" baseline="0" noProof="0" dirty="0">
                <a:ln>
                  <a:noFill/>
                </a:ln>
                <a:solidFill>
                  <a:srgbClr val="000000">
                    <a:lumMod val="85000"/>
                    <a:lumOff val="15000"/>
                  </a:srgbClr>
                </a:solidFill>
                <a:effectLst/>
                <a:uLnTx/>
                <a:uFillTx/>
                <a:latin typeface="Roboto"/>
                <a:ea typeface="Roboto" panose="02000000000000000000" pitchFamily="2" charset="0"/>
                <a:cs typeface="+mn-cs"/>
              </a:rPr>
              <a:t>organisering av opplæringen</a:t>
            </a:r>
          </a:p>
        </p:txBody>
      </p:sp>
    </p:spTree>
    <p:extLst>
      <p:ext uri="{BB962C8B-B14F-4D97-AF65-F5344CB8AC3E}">
        <p14:creationId xmlns:p14="http://schemas.microsoft.com/office/powerpoint/2010/main" val="226145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37398CF-B953-0232-D636-BB36F82BD1F1}"/>
              </a:ext>
            </a:extLst>
          </p:cNvPr>
          <p:cNvSpPr>
            <a:spLocks noGrp="1"/>
          </p:cNvSpPr>
          <p:nvPr>
            <p:ph type="title"/>
          </p:nvPr>
        </p:nvSpPr>
        <p:spPr>
          <a:xfrm>
            <a:off x="195072" y="2015398"/>
            <a:ext cx="5010912" cy="2190842"/>
          </a:xfrm>
        </p:spPr>
        <p:txBody>
          <a:bodyPr vert="horz" lIns="91440" tIns="45720" rIns="91440" bIns="45720" rtlCol="0" anchor="b">
            <a:normAutofit/>
          </a:bodyPr>
          <a:lstStyle/>
          <a:p>
            <a:r>
              <a:rPr lang="en-US" sz="3800" dirty="0" err="1">
                <a:latin typeface="Roboto" panose="02000000000000000000" pitchFamily="2" charset="0"/>
                <a:ea typeface="Roboto" panose="02000000000000000000" pitchFamily="2" charset="0"/>
              </a:rPr>
              <a:t>Opplæringsloven</a:t>
            </a:r>
            <a:r>
              <a:rPr lang="en-US" sz="3800" dirty="0">
                <a:latin typeface="Roboto" panose="02000000000000000000" pitchFamily="2" charset="0"/>
                <a:ea typeface="Roboto" panose="02000000000000000000" pitchFamily="2" charset="0"/>
              </a:rPr>
              <a:t> er </a:t>
            </a:r>
            <a:r>
              <a:rPr lang="en-US" sz="3800" dirty="0" err="1">
                <a:latin typeface="Roboto" panose="02000000000000000000" pitchFamily="2" charset="0"/>
                <a:ea typeface="Roboto" panose="02000000000000000000" pitchFamily="2" charset="0"/>
              </a:rPr>
              <a:t>en</a:t>
            </a:r>
            <a:r>
              <a:rPr lang="en-US" sz="3800" dirty="0">
                <a:latin typeface="Roboto" panose="02000000000000000000" pitchFamily="2" charset="0"/>
                <a:ea typeface="Roboto" panose="02000000000000000000" pitchFamily="2" charset="0"/>
              </a:rPr>
              <a:t> av </a:t>
            </a:r>
            <a:r>
              <a:rPr lang="en-US" sz="3800" dirty="0" err="1">
                <a:latin typeface="Roboto" panose="02000000000000000000" pitchFamily="2" charset="0"/>
                <a:ea typeface="Roboto" panose="02000000000000000000" pitchFamily="2" charset="0"/>
              </a:rPr>
              <a:t>landets</a:t>
            </a:r>
            <a:r>
              <a:rPr lang="en-US" sz="3800" dirty="0">
                <a:latin typeface="Roboto" panose="02000000000000000000" pitchFamily="2" charset="0"/>
                <a:ea typeface="Roboto" panose="02000000000000000000" pitchFamily="2" charset="0"/>
              </a:rPr>
              <a:t> </a:t>
            </a:r>
            <a:r>
              <a:rPr lang="en-US" sz="3800" dirty="0" err="1">
                <a:latin typeface="Roboto" panose="02000000000000000000" pitchFamily="2" charset="0"/>
                <a:ea typeface="Roboto" panose="02000000000000000000" pitchFamily="2" charset="0"/>
              </a:rPr>
              <a:t>viktigste</a:t>
            </a:r>
            <a:r>
              <a:rPr lang="en-US" sz="3800" dirty="0">
                <a:latin typeface="Roboto" panose="02000000000000000000" pitchFamily="2" charset="0"/>
                <a:ea typeface="Roboto" panose="02000000000000000000" pitchFamily="2" charset="0"/>
              </a:rPr>
              <a:t> lover</a:t>
            </a:r>
          </a:p>
        </p:txBody>
      </p:sp>
      <p:sp>
        <p:nvSpPr>
          <p:cNvPr id="1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ånd som kommer ut til solen">
            <a:extLst>
              <a:ext uri="{FF2B5EF4-FFF2-40B4-BE49-F238E27FC236}">
                <a16:creationId xmlns:a16="http://schemas.microsoft.com/office/drawing/2014/main" id="{6716F33B-D061-6F90-B6E7-DF40806EFD5E}"/>
              </a:ext>
            </a:extLst>
          </p:cNvPr>
          <p:cNvPicPr>
            <a:picLocks noChangeAspect="1"/>
          </p:cNvPicPr>
          <p:nvPr/>
        </p:nvPicPr>
        <p:blipFill rotWithShape="1">
          <a:blip r:embed="rId3"/>
          <a:srcRect l="25591" r="7207"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262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D65E2A-61CB-ADD8-E942-E759E6D0EF6E}"/>
              </a:ext>
            </a:extLst>
          </p:cNvPr>
          <p:cNvSpPr>
            <a:spLocks noGrp="1"/>
          </p:cNvSpPr>
          <p:nvPr>
            <p:ph type="title"/>
          </p:nvPr>
        </p:nvSpPr>
        <p:spPr>
          <a:xfrm>
            <a:off x="4037523" y="609599"/>
            <a:ext cx="6272011" cy="1609715"/>
          </a:xfrm>
        </p:spPr>
        <p:txBody>
          <a:bodyPr anchor="b">
            <a:normAutofit/>
          </a:bodyPr>
          <a:lstStyle/>
          <a:p>
            <a:r>
              <a:rPr lang="nb-NO" sz="3600" dirty="0">
                <a:solidFill>
                  <a:schemeClr val="tx2"/>
                </a:solidFill>
                <a:latin typeface="Roboto" panose="02000000000000000000" pitchFamily="2" charset="0"/>
                <a:ea typeface="Roboto" panose="02000000000000000000" pitchFamily="2" charset="0"/>
              </a:rPr>
              <a:t>Opplæringsloven påvirker og engasjerer</a:t>
            </a:r>
          </a:p>
        </p:txBody>
      </p:sp>
      <p:sp>
        <p:nvSpPr>
          <p:cNvPr id="8" name="Freeform: Shape 7">
            <a:extLst>
              <a:ext uri="{FF2B5EF4-FFF2-40B4-BE49-F238E27FC236}">
                <a16:creationId xmlns:a16="http://schemas.microsoft.com/office/drawing/2014/main" id="{21D97BE6-4F2A-B440-1071-A8A323D32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19896">
            <a:off x="660206" y="92880"/>
            <a:ext cx="1683874" cy="843439"/>
          </a:xfrm>
          <a:custGeom>
            <a:avLst/>
            <a:gdLst>
              <a:gd name="connsiteX0" fmla="*/ 331851 w 1773159"/>
              <a:gd name="connsiteY0" fmla="*/ 168087 h 888161"/>
              <a:gd name="connsiteX1" fmla="*/ 1061121 w 1773159"/>
              <a:gd name="connsiteY1" fmla="*/ 7781 h 888161"/>
              <a:gd name="connsiteX2" fmla="*/ 1450508 w 1773159"/>
              <a:gd name="connsiteY2" fmla="*/ 169638 h 888161"/>
              <a:gd name="connsiteX3" fmla="*/ 1729064 w 1773159"/>
              <a:gd name="connsiteY3" fmla="*/ 463520 h 888161"/>
              <a:gd name="connsiteX4" fmla="*/ 1764017 w 1773159"/>
              <a:gd name="connsiteY4" fmla="*/ 534629 h 888161"/>
              <a:gd name="connsiteX5" fmla="*/ 1773159 w 1773159"/>
              <a:gd name="connsiteY5" fmla="*/ 565860 h 888161"/>
              <a:gd name="connsiteX6" fmla="*/ 1372626 w 1773159"/>
              <a:gd name="connsiteY6" fmla="*/ 790507 h 888161"/>
              <a:gd name="connsiteX7" fmla="*/ 1371284 w 1773159"/>
              <a:gd name="connsiteY7" fmla="*/ 768421 h 888161"/>
              <a:gd name="connsiteX8" fmla="*/ 1310100 w 1773159"/>
              <a:gd name="connsiteY8" fmla="*/ 594374 h 888161"/>
              <a:gd name="connsiteX9" fmla="*/ 1003331 w 1773159"/>
              <a:gd name="connsiteY9" fmla="*/ 404270 h 888161"/>
              <a:gd name="connsiteX10" fmla="*/ 716202 w 1773159"/>
              <a:gd name="connsiteY10" fmla="*/ 435893 h 888161"/>
              <a:gd name="connsiteX11" fmla="*/ 474677 w 1773159"/>
              <a:gd name="connsiteY11" fmla="*/ 618825 h 888161"/>
              <a:gd name="connsiteX12" fmla="*/ 402961 w 1773159"/>
              <a:gd name="connsiteY12" fmla="*/ 863892 h 888161"/>
              <a:gd name="connsiteX13" fmla="*/ 0 w 1773159"/>
              <a:gd name="connsiteY13" fmla="*/ 886600 h 888161"/>
              <a:gd name="connsiteX14" fmla="*/ 26790 w 1773159"/>
              <a:gd name="connsiteY14" fmla="*/ 642750 h 888161"/>
              <a:gd name="connsiteX15" fmla="*/ 331851 w 1773159"/>
              <a:gd name="connsiteY15" fmla="*/ 168087 h 88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159" h="888161">
                <a:moveTo>
                  <a:pt x="331851" y="168087"/>
                </a:moveTo>
                <a:cubicBezTo>
                  <a:pt x="538461" y="45254"/>
                  <a:pt x="770726" y="-24256"/>
                  <a:pt x="1061121" y="7781"/>
                </a:cubicBezTo>
                <a:cubicBezTo>
                  <a:pt x="1216744" y="10114"/>
                  <a:pt x="1339184" y="93681"/>
                  <a:pt x="1450508" y="169638"/>
                </a:cubicBezTo>
                <a:cubicBezTo>
                  <a:pt x="1561832" y="245594"/>
                  <a:pt x="1669245" y="361901"/>
                  <a:pt x="1729064" y="463520"/>
                </a:cubicBezTo>
                <a:cubicBezTo>
                  <a:pt x="1744018" y="488925"/>
                  <a:pt x="1755256" y="511984"/>
                  <a:pt x="1764017" y="534629"/>
                </a:cubicBezTo>
                <a:lnTo>
                  <a:pt x="1773159" y="565860"/>
                </a:lnTo>
                <a:lnTo>
                  <a:pt x="1372626" y="790507"/>
                </a:lnTo>
                <a:lnTo>
                  <a:pt x="1371284" y="768421"/>
                </a:lnTo>
                <a:cubicBezTo>
                  <a:pt x="1365900" y="713794"/>
                  <a:pt x="1348241" y="639179"/>
                  <a:pt x="1310100" y="594374"/>
                </a:cubicBezTo>
                <a:cubicBezTo>
                  <a:pt x="1249073" y="522685"/>
                  <a:pt x="1102314" y="430683"/>
                  <a:pt x="1003331" y="404270"/>
                </a:cubicBezTo>
                <a:cubicBezTo>
                  <a:pt x="904348" y="377856"/>
                  <a:pt x="804311" y="400134"/>
                  <a:pt x="716202" y="435893"/>
                </a:cubicBezTo>
                <a:cubicBezTo>
                  <a:pt x="628093" y="471652"/>
                  <a:pt x="526884" y="547492"/>
                  <a:pt x="474677" y="618825"/>
                </a:cubicBezTo>
                <a:cubicBezTo>
                  <a:pt x="422469" y="690158"/>
                  <a:pt x="431747" y="733610"/>
                  <a:pt x="402961" y="863892"/>
                </a:cubicBezTo>
                <a:cubicBezTo>
                  <a:pt x="272145" y="872835"/>
                  <a:pt x="38155" y="894063"/>
                  <a:pt x="0" y="886600"/>
                </a:cubicBezTo>
                <a:cubicBezTo>
                  <a:pt x="4030" y="794811"/>
                  <a:pt x="4785" y="790489"/>
                  <a:pt x="26790" y="642750"/>
                </a:cubicBezTo>
                <a:cubicBezTo>
                  <a:pt x="47889" y="545212"/>
                  <a:pt x="167623" y="275216"/>
                  <a:pt x="331851" y="16808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1F7EC81-314C-BAEE-2457-1F002DEDD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794656" y="1695389"/>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32631DA-E081-5FC1-2605-46027CDFE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355748" y="4615308"/>
            <a:ext cx="409502" cy="41230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468508"/>
              <a:gd name="connsiteY0" fmla="*/ 326 h 4964273"/>
              <a:gd name="connsiteX1" fmla="*/ 3964140 w 4468508"/>
              <a:gd name="connsiteY1" fmla="*/ 591130 h 4964273"/>
              <a:gd name="connsiteX2" fmla="*/ 4451030 w 4468508"/>
              <a:gd name="connsiteY2" fmla="*/ 3809413 h 4964273"/>
              <a:gd name="connsiteX3" fmla="*/ 3419865 w 4468508"/>
              <a:gd name="connsiteY3" fmla="*/ 4845181 h 4964273"/>
              <a:gd name="connsiteX4" fmla="*/ 1074535 w 4468508"/>
              <a:gd name="connsiteY4" fmla="*/ 4657562 h 4964273"/>
              <a:gd name="connsiteX5" fmla="*/ 33359 w 4468508"/>
              <a:gd name="connsiteY5" fmla="*/ 2995991 h 4964273"/>
              <a:gd name="connsiteX6" fmla="*/ 592137 w 4468508"/>
              <a:gd name="connsiteY6" fmla="*/ 806182 h 4964273"/>
              <a:gd name="connsiteX7" fmla="*/ 2649000 w 4468508"/>
              <a:gd name="connsiteY7" fmla="*/ 326 h 4964273"/>
              <a:gd name="connsiteX0" fmla="*/ 2788684 w 4608192"/>
              <a:gd name="connsiteY0" fmla="*/ 326 h 4845177"/>
              <a:gd name="connsiteX1" fmla="*/ 4103824 w 4608192"/>
              <a:gd name="connsiteY1" fmla="*/ 591130 h 4845177"/>
              <a:gd name="connsiteX2" fmla="*/ 4590714 w 4608192"/>
              <a:gd name="connsiteY2" fmla="*/ 3809413 h 4845177"/>
              <a:gd name="connsiteX3" fmla="*/ 3559549 w 4608192"/>
              <a:gd name="connsiteY3" fmla="*/ 4845181 h 4845177"/>
              <a:gd name="connsiteX4" fmla="*/ 173043 w 4608192"/>
              <a:gd name="connsiteY4" fmla="*/ 2995991 h 4845177"/>
              <a:gd name="connsiteX5" fmla="*/ 731821 w 4608192"/>
              <a:gd name="connsiteY5" fmla="*/ 806182 h 4845177"/>
              <a:gd name="connsiteX6" fmla="*/ 2788684 w 4608192"/>
              <a:gd name="connsiteY6" fmla="*/ 326 h 4845177"/>
              <a:gd name="connsiteX0" fmla="*/ 2788684 w 4656382"/>
              <a:gd name="connsiteY0" fmla="*/ 326 h 4593408"/>
              <a:gd name="connsiteX1" fmla="*/ 4103824 w 4656382"/>
              <a:gd name="connsiteY1" fmla="*/ 591130 h 4593408"/>
              <a:gd name="connsiteX2" fmla="*/ 4590714 w 4656382"/>
              <a:gd name="connsiteY2" fmla="*/ 3809413 h 4593408"/>
              <a:gd name="connsiteX3" fmla="*/ 2737164 w 4656382"/>
              <a:gd name="connsiteY3" fmla="*/ 4593410 h 4593408"/>
              <a:gd name="connsiteX4" fmla="*/ 173043 w 4656382"/>
              <a:gd name="connsiteY4" fmla="*/ 2995991 h 4593408"/>
              <a:gd name="connsiteX5" fmla="*/ 731821 w 4656382"/>
              <a:gd name="connsiteY5" fmla="*/ 806182 h 4593408"/>
              <a:gd name="connsiteX6" fmla="*/ 2788684 w 4656382"/>
              <a:gd name="connsiteY6" fmla="*/ 326 h 4593408"/>
              <a:gd name="connsiteX0" fmla="*/ 2788684 w 4720632"/>
              <a:gd name="connsiteY0" fmla="*/ 326 h 4593408"/>
              <a:gd name="connsiteX1" fmla="*/ 4103824 w 4720632"/>
              <a:gd name="connsiteY1" fmla="*/ 591130 h 4593408"/>
              <a:gd name="connsiteX2" fmla="*/ 4661706 w 4720632"/>
              <a:gd name="connsiteY2" fmla="*/ 3597011 h 4593408"/>
              <a:gd name="connsiteX3" fmla="*/ 2737164 w 4720632"/>
              <a:gd name="connsiteY3" fmla="*/ 4593410 h 4593408"/>
              <a:gd name="connsiteX4" fmla="*/ 173043 w 4720632"/>
              <a:gd name="connsiteY4" fmla="*/ 2995991 h 4593408"/>
              <a:gd name="connsiteX5" fmla="*/ 731821 w 4720632"/>
              <a:gd name="connsiteY5" fmla="*/ 806182 h 4593408"/>
              <a:gd name="connsiteX6" fmla="*/ 2788684 w 4720632"/>
              <a:gd name="connsiteY6" fmla="*/ 326 h 4593408"/>
              <a:gd name="connsiteX0" fmla="*/ 2615637 w 4547585"/>
              <a:gd name="connsiteY0" fmla="*/ 326 h 4593408"/>
              <a:gd name="connsiteX1" fmla="*/ 3930777 w 4547585"/>
              <a:gd name="connsiteY1" fmla="*/ 591130 h 4593408"/>
              <a:gd name="connsiteX2" fmla="*/ 4488659 w 4547585"/>
              <a:gd name="connsiteY2" fmla="*/ 3597011 h 4593408"/>
              <a:gd name="connsiteX3" fmla="*/ 2564117 w 4547585"/>
              <a:gd name="connsiteY3" fmla="*/ 4593410 h 4593408"/>
              <a:gd name="connsiteX4" fmla="*/ -4 w 4547585"/>
              <a:gd name="connsiteY4" fmla="*/ 2995991 h 4593408"/>
              <a:gd name="connsiteX5" fmla="*/ 2615637 w 4547585"/>
              <a:gd name="connsiteY5" fmla="*/ 326 h 4593408"/>
              <a:gd name="connsiteX0" fmla="*/ 1599114 w 4547585"/>
              <a:gd name="connsiteY0" fmla="*/ 673 h 4392722"/>
              <a:gd name="connsiteX1" fmla="*/ 3930777 w 4547585"/>
              <a:gd name="connsiteY1" fmla="*/ 390444 h 4392722"/>
              <a:gd name="connsiteX2" fmla="*/ 4488659 w 4547585"/>
              <a:gd name="connsiteY2" fmla="*/ 3396325 h 4392722"/>
              <a:gd name="connsiteX3" fmla="*/ 2564117 w 4547585"/>
              <a:gd name="connsiteY3" fmla="*/ 4392724 h 4392722"/>
              <a:gd name="connsiteX4" fmla="*/ -4 w 4547585"/>
              <a:gd name="connsiteY4" fmla="*/ 2795305 h 4392722"/>
              <a:gd name="connsiteX5" fmla="*/ 1599114 w 4547585"/>
              <a:gd name="connsiteY5" fmla="*/ 673 h 4392722"/>
              <a:gd name="connsiteX0" fmla="*/ 1599114 w 4556102"/>
              <a:gd name="connsiteY0" fmla="*/ 673 h 4345138"/>
              <a:gd name="connsiteX1" fmla="*/ 3930777 w 4556102"/>
              <a:gd name="connsiteY1" fmla="*/ 390444 h 4345138"/>
              <a:gd name="connsiteX2" fmla="*/ 4488659 w 4556102"/>
              <a:gd name="connsiteY2" fmla="*/ 3396325 h 4345138"/>
              <a:gd name="connsiteX3" fmla="*/ 2425030 w 4556102"/>
              <a:gd name="connsiteY3" fmla="*/ 4345136 h 4345138"/>
              <a:gd name="connsiteX4" fmla="*/ -4 w 4556102"/>
              <a:gd name="connsiteY4" fmla="*/ 2795305 h 4345138"/>
              <a:gd name="connsiteX5" fmla="*/ 1599114 w 4556102"/>
              <a:gd name="connsiteY5" fmla="*/ 673 h 4345138"/>
              <a:gd name="connsiteX0" fmla="*/ 1308676 w 4265664"/>
              <a:gd name="connsiteY0" fmla="*/ 673 h 4345138"/>
              <a:gd name="connsiteX1" fmla="*/ 3640339 w 4265664"/>
              <a:gd name="connsiteY1" fmla="*/ 390444 h 4345138"/>
              <a:gd name="connsiteX2" fmla="*/ 4198221 w 4265664"/>
              <a:gd name="connsiteY2" fmla="*/ 3396325 h 4345138"/>
              <a:gd name="connsiteX3" fmla="*/ 2134592 w 4265664"/>
              <a:gd name="connsiteY3" fmla="*/ 4345136 h 4345138"/>
              <a:gd name="connsiteX4" fmla="*/ 2 w 4265664"/>
              <a:gd name="connsiteY4" fmla="*/ 2737868 h 4345138"/>
              <a:gd name="connsiteX5" fmla="*/ 1308676 w 4265664"/>
              <a:gd name="connsiteY5" fmla="*/ 673 h 4345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5664" h="4345138">
                <a:moveTo>
                  <a:pt x="1308676" y="673"/>
                </a:moveTo>
                <a:cubicBezTo>
                  <a:pt x="1850442" y="-12337"/>
                  <a:pt x="3307336" y="165670"/>
                  <a:pt x="3640339" y="390444"/>
                </a:cubicBezTo>
                <a:cubicBezTo>
                  <a:pt x="3940677" y="1025292"/>
                  <a:pt x="4449179" y="2737210"/>
                  <a:pt x="4198221" y="3396325"/>
                </a:cubicBezTo>
                <a:cubicBezTo>
                  <a:pt x="3947263" y="4055440"/>
                  <a:pt x="2447418" y="4230167"/>
                  <a:pt x="2134592" y="4345136"/>
                </a:cubicBezTo>
                <a:cubicBezTo>
                  <a:pt x="1398314" y="4209566"/>
                  <a:pt x="471290" y="3411035"/>
                  <a:pt x="2" y="2737868"/>
                </a:cubicBezTo>
                <a:cubicBezTo>
                  <a:pt x="8589" y="1972354"/>
                  <a:pt x="653546" y="401483"/>
                  <a:pt x="1308676" y="67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071B213-EC30-5E3F-D622-6D49E8309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204894" flipH="1" flipV="1">
            <a:off x="1271566" y="2653221"/>
            <a:ext cx="1221800" cy="1936199"/>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69659 w 1948993"/>
              <a:gd name="connsiteY0" fmla="*/ 708401 h 2986134"/>
              <a:gd name="connsiteX1" fmla="*/ 1407066 w 1948993"/>
              <a:gd name="connsiteY1" fmla="*/ 919813 h 2986134"/>
              <a:gd name="connsiteX2" fmla="*/ 1185863 w 1948993"/>
              <a:gd name="connsiteY2" fmla="*/ 1213129 h 2986134"/>
              <a:gd name="connsiteX3" fmla="*/ 904982 w 1948993"/>
              <a:gd name="connsiteY3" fmla="*/ 1450576 h 2986134"/>
              <a:gd name="connsiteX4" fmla="*/ 562721 w 1948993"/>
              <a:gd name="connsiteY4" fmla="*/ 1632245 h 2986134"/>
              <a:gd name="connsiteX5" fmla="*/ 733069 w 1948993"/>
              <a:gd name="connsiteY5" fmla="*/ 1653421 h 2986134"/>
              <a:gd name="connsiteX6" fmla="*/ 1270683 w 1948993"/>
              <a:gd name="connsiteY6" fmla="*/ 1655250 h 2986134"/>
              <a:gd name="connsiteX7" fmla="*/ 1670775 w 1948993"/>
              <a:gd name="connsiteY7" fmla="*/ 1749816 h 2986134"/>
              <a:gd name="connsiteX8" fmla="*/ 1928064 w 1948993"/>
              <a:gd name="connsiteY8" fmla="*/ 1866208 h 2986134"/>
              <a:gd name="connsiteX9" fmla="*/ 1901938 w 1948993"/>
              <a:gd name="connsiteY9" fmla="*/ 1943962 h 2986134"/>
              <a:gd name="connsiteX10" fmla="*/ 1648951 w 1948993"/>
              <a:gd name="connsiteY10" fmla="*/ 2106263 h 2986134"/>
              <a:gd name="connsiteX11" fmla="*/ 1248859 w 1948993"/>
              <a:gd name="connsiteY11" fmla="*/ 2208104 h 2986134"/>
              <a:gd name="connsiteX12" fmla="*/ 931544 w 1948993"/>
              <a:gd name="connsiteY12" fmla="*/ 2195250 h 2986134"/>
              <a:gd name="connsiteX13" fmla="*/ 574452 w 1948993"/>
              <a:gd name="connsiteY13" fmla="*/ 2089164 h 2986134"/>
              <a:gd name="connsiteX14" fmla="*/ 317658 w 1948993"/>
              <a:gd name="connsiteY14" fmla="*/ 1949541 h 2986134"/>
              <a:gd name="connsiteX15" fmla="*/ 287931 w 1948993"/>
              <a:gd name="connsiteY15" fmla="*/ 2002232 h 2986134"/>
              <a:gd name="connsiteX16" fmla="*/ 336893 w 1948993"/>
              <a:gd name="connsiteY16" fmla="*/ 2395326 h 2986134"/>
              <a:gd name="connsiteX17" fmla="*/ 422208 w 1948993"/>
              <a:gd name="connsiteY17" fmla="*/ 2772335 h 2986134"/>
              <a:gd name="connsiteX18" fmla="*/ 460992 w 1948993"/>
              <a:gd name="connsiteY18" fmla="*/ 2891702 h 2986134"/>
              <a:gd name="connsiteX19" fmla="*/ 242572 w 1948993"/>
              <a:gd name="connsiteY19" fmla="*/ 2986134 h 2986134"/>
              <a:gd name="connsiteX20" fmla="*/ 72767 w 1948993"/>
              <a:gd name="connsiteY20" fmla="*/ 2352917 h 2986134"/>
              <a:gd name="connsiteX21" fmla="*/ 142 w 1948993"/>
              <a:gd name="connsiteY21" fmla="*/ 1734338 h 2986134"/>
              <a:gd name="connsiteX22" fmla="*/ 101616 w 1948993"/>
              <a:gd name="connsiteY22" fmla="*/ 904785 h 2986134"/>
              <a:gd name="connsiteX23" fmla="*/ 274087 w 1948993"/>
              <a:gd name="connsiteY23" fmla="*/ 433148 h 2986134"/>
              <a:gd name="connsiteX24" fmla="*/ 439594 w 1948993"/>
              <a:gd name="connsiteY24" fmla="*/ 172515 h 2986134"/>
              <a:gd name="connsiteX25" fmla="*/ 608445 w 1948993"/>
              <a:gd name="connsiteY25" fmla="*/ 0 h 2986134"/>
              <a:gd name="connsiteX26" fmla="*/ 727667 w 1948993"/>
              <a:gd name="connsiteY26" fmla="*/ 332056 h 2986134"/>
              <a:gd name="connsiteX27" fmla="*/ 720553 w 1948993"/>
              <a:gd name="connsiteY27" fmla="*/ 678085 h 2986134"/>
              <a:gd name="connsiteX28" fmla="*/ 543451 w 1948993"/>
              <a:gd name="connsiteY28" fmla="*/ 1005788 h 2986134"/>
              <a:gd name="connsiteX29" fmla="*/ 545925 w 1948993"/>
              <a:gd name="connsiteY29" fmla="*/ 1049853 h 2986134"/>
              <a:gd name="connsiteX30" fmla="*/ 964663 w 1948993"/>
              <a:gd name="connsiteY30" fmla="*/ 813397 h 2986134"/>
              <a:gd name="connsiteX31" fmla="*/ 1457057 w 1948993"/>
              <a:gd name="connsiteY31" fmla="*/ 701311 h 2986134"/>
              <a:gd name="connsiteX32" fmla="*/ 1469659 w 1948993"/>
              <a:gd name="connsiteY32" fmla="*/ 708401 h 2986134"/>
              <a:gd name="connsiteX0" fmla="*/ 1478361 w 1957695"/>
              <a:gd name="connsiteY0" fmla="*/ 708401 h 2986134"/>
              <a:gd name="connsiteX1" fmla="*/ 1415768 w 1957695"/>
              <a:gd name="connsiteY1" fmla="*/ 919813 h 2986134"/>
              <a:gd name="connsiteX2" fmla="*/ 1194565 w 1957695"/>
              <a:gd name="connsiteY2" fmla="*/ 1213129 h 2986134"/>
              <a:gd name="connsiteX3" fmla="*/ 913684 w 1957695"/>
              <a:gd name="connsiteY3" fmla="*/ 1450576 h 2986134"/>
              <a:gd name="connsiteX4" fmla="*/ 571423 w 1957695"/>
              <a:gd name="connsiteY4" fmla="*/ 1632245 h 2986134"/>
              <a:gd name="connsiteX5" fmla="*/ 741771 w 1957695"/>
              <a:gd name="connsiteY5" fmla="*/ 1653421 h 2986134"/>
              <a:gd name="connsiteX6" fmla="*/ 1279385 w 1957695"/>
              <a:gd name="connsiteY6" fmla="*/ 1655250 h 2986134"/>
              <a:gd name="connsiteX7" fmla="*/ 1679477 w 1957695"/>
              <a:gd name="connsiteY7" fmla="*/ 1749816 h 2986134"/>
              <a:gd name="connsiteX8" fmla="*/ 1936766 w 1957695"/>
              <a:gd name="connsiteY8" fmla="*/ 1866208 h 2986134"/>
              <a:gd name="connsiteX9" fmla="*/ 1910640 w 1957695"/>
              <a:gd name="connsiteY9" fmla="*/ 1943962 h 2986134"/>
              <a:gd name="connsiteX10" fmla="*/ 1657653 w 1957695"/>
              <a:gd name="connsiteY10" fmla="*/ 2106263 h 2986134"/>
              <a:gd name="connsiteX11" fmla="*/ 1257561 w 1957695"/>
              <a:gd name="connsiteY11" fmla="*/ 2208104 h 2986134"/>
              <a:gd name="connsiteX12" fmla="*/ 940246 w 1957695"/>
              <a:gd name="connsiteY12" fmla="*/ 2195250 h 2986134"/>
              <a:gd name="connsiteX13" fmla="*/ 583154 w 1957695"/>
              <a:gd name="connsiteY13" fmla="*/ 2089164 h 2986134"/>
              <a:gd name="connsiteX14" fmla="*/ 326360 w 1957695"/>
              <a:gd name="connsiteY14" fmla="*/ 1949541 h 2986134"/>
              <a:gd name="connsiteX15" fmla="*/ 296633 w 1957695"/>
              <a:gd name="connsiteY15" fmla="*/ 2002232 h 2986134"/>
              <a:gd name="connsiteX16" fmla="*/ 345595 w 1957695"/>
              <a:gd name="connsiteY16" fmla="*/ 2395326 h 2986134"/>
              <a:gd name="connsiteX17" fmla="*/ 430910 w 1957695"/>
              <a:gd name="connsiteY17" fmla="*/ 2772335 h 2986134"/>
              <a:gd name="connsiteX18" fmla="*/ 469694 w 1957695"/>
              <a:gd name="connsiteY18" fmla="*/ 2891702 h 2986134"/>
              <a:gd name="connsiteX19" fmla="*/ 251274 w 1957695"/>
              <a:gd name="connsiteY19" fmla="*/ 2986134 h 2986134"/>
              <a:gd name="connsiteX20" fmla="*/ 81469 w 1957695"/>
              <a:gd name="connsiteY20" fmla="*/ 2352917 h 2986134"/>
              <a:gd name="connsiteX21" fmla="*/ 119 w 1957695"/>
              <a:gd name="connsiteY21" fmla="*/ 1728351 h 2986134"/>
              <a:gd name="connsiteX22" fmla="*/ 110318 w 1957695"/>
              <a:gd name="connsiteY22" fmla="*/ 904785 h 2986134"/>
              <a:gd name="connsiteX23" fmla="*/ 282789 w 1957695"/>
              <a:gd name="connsiteY23" fmla="*/ 433148 h 2986134"/>
              <a:gd name="connsiteX24" fmla="*/ 448296 w 1957695"/>
              <a:gd name="connsiteY24" fmla="*/ 172515 h 2986134"/>
              <a:gd name="connsiteX25" fmla="*/ 617147 w 1957695"/>
              <a:gd name="connsiteY25" fmla="*/ 0 h 2986134"/>
              <a:gd name="connsiteX26" fmla="*/ 736369 w 1957695"/>
              <a:gd name="connsiteY26" fmla="*/ 332056 h 2986134"/>
              <a:gd name="connsiteX27" fmla="*/ 729255 w 1957695"/>
              <a:gd name="connsiteY27" fmla="*/ 678085 h 2986134"/>
              <a:gd name="connsiteX28" fmla="*/ 552153 w 1957695"/>
              <a:gd name="connsiteY28" fmla="*/ 1005788 h 2986134"/>
              <a:gd name="connsiteX29" fmla="*/ 554627 w 1957695"/>
              <a:gd name="connsiteY29" fmla="*/ 1049853 h 2986134"/>
              <a:gd name="connsiteX30" fmla="*/ 973365 w 1957695"/>
              <a:gd name="connsiteY30" fmla="*/ 813397 h 2986134"/>
              <a:gd name="connsiteX31" fmla="*/ 1465759 w 1957695"/>
              <a:gd name="connsiteY31" fmla="*/ 701311 h 2986134"/>
              <a:gd name="connsiteX32" fmla="*/ 1478361 w 1957695"/>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30977 w 1957762"/>
              <a:gd name="connsiteY17" fmla="*/ 2772335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45662 w 1957762"/>
              <a:gd name="connsiteY16" fmla="*/ 239532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10385 w 1957762"/>
              <a:gd name="connsiteY22" fmla="*/ 904785 h 2986134"/>
              <a:gd name="connsiteX23" fmla="*/ 282856 w 1957762"/>
              <a:gd name="connsiteY23" fmla="*/ 433148 h 2986134"/>
              <a:gd name="connsiteX24" fmla="*/ 448363 w 1957762"/>
              <a:gd name="connsiteY24" fmla="*/ 172515 h 2986134"/>
              <a:gd name="connsiteX25" fmla="*/ 617214 w 1957762"/>
              <a:gd name="connsiteY25" fmla="*/ 0 h 2986134"/>
              <a:gd name="connsiteX26" fmla="*/ 736436 w 1957762"/>
              <a:gd name="connsiteY26" fmla="*/ 332056 h 2986134"/>
              <a:gd name="connsiteX27" fmla="*/ 729322 w 1957762"/>
              <a:gd name="connsiteY27" fmla="*/ 678085 h 2986134"/>
              <a:gd name="connsiteX28" fmla="*/ 552220 w 1957762"/>
              <a:gd name="connsiteY28" fmla="*/ 1005788 h 2986134"/>
              <a:gd name="connsiteX29" fmla="*/ 554694 w 1957762"/>
              <a:gd name="connsiteY29" fmla="*/ 1049853 h 2986134"/>
              <a:gd name="connsiteX30" fmla="*/ 973432 w 1957762"/>
              <a:gd name="connsiteY30" fmla="*/ 813397 h 2986134"/>
              <a:gd name="connsiteX31" fmla="*/ 1465826 w 1957762"/>
              <a:gd name="connsiteY31" fmla="*/ 701311 h 2986134"/>
              <a:gd name="connsiteX32" fmla="*/ 1478428 w 1957762"/>
              <a:gd name="connsiteY32"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82856 w 1957762"/>
              <a:gd name="connsiteY22" fmla="*/ 433148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206473 w 1957762"/>
              <a:gd name="connsiteY22" fmla="*/ 548072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478428 w 1957762"/>
              <a:gd name="connsiteY0" fmla="*/ 708401 h 2986134"/>
              <a:gd name="connsiteX1" fmla="*/ 1415835 w 1957762"/>
              <a:gd name="connsiteY1" fmla="*/ 919813 h 2986134"/>
              <a:gd name="connsiteX2" fmla="*/ 1194632 w 1957762"/>
              <a:gd name="connsiteY2" fmla="*/ 1213129 h 2986134"/>
              <a:gd name="connsiteX3" fmla="*/ 913751 w 1957762"/>
              <a:gd name="connsiteY3" fmla="*/ 1450576 h 2986134"/>
              <a:gd name="connsiteX4" fmla="*/ 571490 w 1957762"/>
              <a:gd name="connsiteY4" fmla="*/ 1632245 h 2986134"/>
              <a:gd name="connsiteX5" fmla="*/ 741838 w 1957762"/>
              <a:gd name="connsiteY5" fmla="*/ 1653421 h 2986134"/>
              <a:gd name="connsiteX6" fmla="*/ 1279452 w 1957762"/>
              <a:gd name="connsiteY6" fmla="*/ 1655250 h 2986134"/>
              <a:gd name="connsiteX7" fmla="*/ 1679544 w 1957762"/>
              <a:gd name="connsiteY7" fmla="*/ 1749816 h 2986134"/>
              <a:gd name="connsiteX8" fmla="*/ 1936833 w 1957762"/>
              <a:gd name="connsiteY8" fmla="*/ 1866208 h 2986134"/>
              <a:gd name="connsiteX9" fmla="*/ 1910707 w 1957762"/>
              <a:gd name="connsiteY9" fmla="*/ 1943962 h 2986134"/>
              <a:gd name="connsiteX10" fmla="*/ 1657720 w 1957762"/>
              <a:gd name="connsiteY10" fmla="*/ 2106263 h 2986134"/>
              <a:gd name="connsiteX11" fmla="*/ 1257628 w 1957762"/>
              <a:gd name="connsiteY11" fmla="*/ 2208104 h 2986134"/>
              <a:gd name="connsiteX12" fmla="*/ 940313 w 1957762"/>
              <a:gd name="connsiteY12" fmla="*/ 2195250 h 2986134"/>
              <a:gd name="connsiteX13" fmla="*/ 583221 w 1957762"/>
              <a:gd name="connsiteY13" fmla="*/ 2089164 h 2986134"/>
              <a:gd name="connsiteX14" fmla="*/ 326427 w 1957762"/>
              <a:gd name="connsiteY14" fmla="*/ 1949541 h 2986134"/>
              <a:gd name="connsiteX15" fmla="*/ 296700 w 1957762"/>
              <a:gd name="connsiteY15" fmla="*/ 2002232 h 2986134"/>
              <a:gd name="connsiteX16" fmla="*/ 363154 w 1957762"/>
              <a:gd name="connsiteY16" fmla="*/ 2404366 h 2986134"/>
              <a:gd name="connsiteX17" fmla="*/ 476134 w 1957762"/>
              <a:gd name="connsiteY17" fmla="*/ 2797888 h 2986134"/>
              <a:gd name="connsiteX18" fmla="*/ 469761 w 1957762"/>
              <a:gd name="connsiteY18" fmla="*/ 2891702 h 2986134"/>
              <a:gd name="connsiteX19" fmla="*/ 251341 w 1957762"/>
              <a:gd name="connsiteY19" fmla="*/ 2986134 h 2986134"/>
              <a:gd name="connsiteX20" fmla="*/ 65336 w 1957762"/>
              <a:gd name="connsiteY20" fmla="*/ 2357104 h 2986134"/>
              <a:gd name="connsiteX21" fmla="*/ 186 w 1957762"/>
              <a:gd name="connsiteY21" fmla="*/ 1728351 h 2986134"/>
              <a:gd name="connsiteX22" fmla="*/ 153686 w 1957762"/>
              <a:gd name="connsiteY22" fmla="*/ 654505 h 2986134"/>
              <a:gd name="connsiteX23" fmla="*/ 448363 w 1957762"/>
              <a:gd name="connsiteY23" fmla="*/ 172515 h 2986134"/>
              <a:gd name="connsiteX24" fmla="*/ 617214 w 1957762"/>
              <a:gd name="connsiteY24" fmla="*/ 0 h 2986134"/>
              <a:gd name="connsiteX25" fmla="*/ 736436 w 1957762"/>
              <a:gd name="connsiteY25" fmla="*/ 332056 h 2986134"/>
              <a:gd name="connsiteX26" fmla="*/ 729322 w 1957762"/>
              <a:gd name="connsiteY26" fmla="*/ 678085 h 2986134"/>
              <a:gd name="connsiteX27" fmla="*/ 552220 w 1957762"/>
              <a:gd name="connsiteY27" fmla="*/ 1005788 h 2986134"/>
              <a:gd name="connsiteX28" fmla="*/ 554694 w 1957762"/>
              <a:gd name="connsiteY28" fmla="*/ 1049853 h 2986134"/>
              <a:gd name="connsiteX29" fmla="*/ 973432 w 1957762"/>
              <a:gd name="connsiteY29" fmla="*/ 813397 h 2986134"/>
              <a:gd name="connsiteX30" fmla="*/ 1465826 w 1957762"/>
              <a:gd name="connsiteY30" fmla="*/ 701311 h 2986134"/>
              <a:gd name="connsiteX31" fmla="*/ 1478428 w 1957762"/>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2986134"/>
              <a:gd name="connsiteX1" fmla="*/ 1461940 w 2003867"/>
              <a:gd name="connsiteY1" fmla="*/ 919813 h 2986134"/>
              <a:gd name="connsiteX2" fmla="*/ 1240737 w 2003867"/>
              <a:gd name="connsiteY2" fmla="*/ 1213129 h 2986134"/>
              <a:gd name="connsiteX3" fmla="*/ 959856 w 2003867"/>
              <a:gd name="connsiteY3" fmla="*/ 1450576 h 2986134"/>
              <a:gd name="connsiteX4" fmla="*/ 617595 w 2003867"/>
              <a:gd name="connsiteY4" fmla="*/ 1632245 h 2986134"/>
              <a:gd name="connsiteX5" fmla="*/ 787943 w 2003867"/>
              <a:gd name="connsiteY5" fmla="*/ 1653421 h 2986134"/>
              <a:gd name="connsiteX6" fmla="*/ 1325557 w 2003867"/>
              <a:gd name="connsiteY6" fmla="*/ 1655250 h 2986134"/>
              <a:gd name="connsiteX7" fmla="*/ 1725649 w 2003867"/>
              <a:gd name="connsiteY7" fmla="*/ 1749816 h 2986134"/>
              <a:gd name="connsiteX8" fmla="*/ 1982938 w 2003867"/>
              <a:gd name="connsiteY8" fmla="*/ 1866208 h 2986134"/>
              <a:gd name="connsiteX9" fmla="*/ 1956812 w 2003867"/>
              <a:gd name="connsiteY9" fmla="*/ 1943962 h 2986134"/>
              <a:gd name="connsiteX10" fmla="*/ 1703825 w 2003867"/>
              <a:gd name="connsiteY10" fmla="*/ 2106263 h 2986134"/>
              <a:gd name="connsiteX11" fmla="*/ 1303733 w 2003867"/>
              <a:gd name="connsiteY11" fmla="*/ 2208104 h 2986134"/>
              <a:gd name="connsiteX12" fmla="*/ 986418 w 2003867"/>
              <a:gd name="connsiteY12" fmla="*/ 2195250 h 2986134"/>
              <a:gd name="connsiteX13" fmla="*/ 629326 w 2003867"/>
              <a:gd name="connsiteY13" fmla="*/ 2089164 h 2986134"/>
              <a:gd name="connsiteX14" fmla="*/ 372532 w 2003867"/>
              <a:gd name="connsiteY14" fmla="*/ 1949541 h 2986134"/>
              <a:gd name="connsiteX15" fmla="*/ 342805 w 2003867"/>
              <a:gd name="connsiteY15" fmla="*/ 2002232 h 2986134"/>
              <a:gd name="connsiteX16" fmla="*/ 409259 w 2003867"/>
              <a:gd name="connsiteY16" fmla="*/ 2404366 h 2986134"/>
              <a:gd name="connsiteX17" fmla="*/ 522239 w 2003867"/>
              <a:gd name="connsiteY17" fmla="*/ 2797888 h 2986134"/>
              <a:gd name="connsiteX18" fmla="*/ 515866 w 2003867"/>
              <a:gd name="connsiteY18" fmla="*/ 2891702 h 2986134"/>
              <a:gd name="connsiteX19" fmla="*/ 297446 w 2003867"/>
              <a:gd name="connsiteY19" fmla="*/ 2986134 h 2986134"/>
              <a:gd name="connsiteX20" fmla="*/ 111441 w 2003867"/>
              <a:gd name="connsiteY20" fmla="*/ 2357104 h 2986134"/>
              <a:gd name="connsiteX21" fmla="*/ 79 w 2003867"/>
              <a:gd name="connsiteY21" fmla="*/ 1671964 h 2986134"/>
              <a:gd name="connsiteX22" fmla="*/ 199791 w 2003867"/>
              <a:gd name="connsiteY22" fmla="*/ 654505 h 2986134"/>
              <a:gd name="connsiteX23" fmla="*/ 494468 w 2003867"/>
              <a:gd name="connsiteY23" fmla="*/ 172515 h 2986134"/>
              <a:gd name="connsiteX24" fmla="*/ 663319 w 2003867"/>
              <a:gd name="connsiteY24" fmla="*/ 0 h 2986134"/>
              <a:gd name="connsiteX25" fmla="*/ 782541 w 2003867"/>
              <a:gd name="connsiteY25" fmla="*/ 332056 h 2986134"/>
              <a:gd name="connsiteX26" fmla="*/ 775427 w 2003867"/>
              <a:gd name="connsiteY26" fmla="*/ 678085 h 2986134"/>
              <a:gd name="connsiteX27" fmla="*/ 598325 w 2003867"/>
              <a:gd name="connsiteY27" fmla="*/ 1005788 h 2986134"/>
              <a:gd name="connsiteX28" fmla="*/ 600799 w 2003867"/>
              <a:gd name="connsiteY28" fmla="*/ 1049853 h 2986134"/>
              <a:gd name="connsiteX29" fmla="*/ 1019537 w 2003867"/>
              <a:gd name="connsiteY29" fmla="*/ 813397 h 2986134"/>
              <a:gd name="connsiteX30" fmla="*/ 1511931 w 2003867"/>
              <a:gd name="connsiteY30" fmla="*/ 701311 h 2986134"/>
              <a:gd name="connsiteX31" fmla="*/ 1524533 w 2003867"/>
              <a:gd name="connsiteY31" fmla="*/ 708401 h 298613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22239 w 2003867"/>
              <a:gd name="connsiteY17" fmla="*/ 2797888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09259 w 2003867"/>
              <a:gd name="connsiteY16" fmla="*/ 2404366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33 w 2003867"/>
              <a:gd name="connsiteY0" fmla="*/ 708401 h 3028004"/>
              <a:gd name="connsiteX1" fmla="*/ 1461940 w 2003867"/>
              <a:gd name="connsiteY1" fmla="*/ 919813 h 3028004"/>
              <a:gd name="connsiteX2" fmla="*/ 1240737 w 2003867"/>
              <a:gd name="connsiteY2" fmla="*/ 1213129 h 3028004"/>
              <a:gd name="connsiteX3" fmla="*/ 959856 w 2003867"/>
              <a:gd name="connsiteY3" fmla="*/ 1450576 h 3028004"/>
              <a:gd name="connsiteX4" fmla="*/ 617595 w 2003867"/>
              <a:gd name="connsiteY4" fmla="*/ 1632245 h 3028004"/>
              <a:gd name="connsiteX5" fmla="*/ 787943 w 2003867"/>
              <a:gd name="connsiteY5" fmla="*/ 1653421 h 3028004"/>
              <a:gd name="connsiteX6" fmla="*/ 1325557 w 2003867"/>
              <a:gd name="connsiteY6" fmla="*/ 1655250 h 3028004"/>
              <a:gd name="connsiteX7" fmla="*/ 1725649 w 2003867"/>
              <a:gd name="connsiteY7" fmla="*/ 1749816 h 3028004"/>
              <a:gd name="connsiteX8" fmla="*/ 1982938 w 2003867"/>
              <a:gd name="connsiteY8" fmla="*/ 1866208 h 3028004"/>
              <a:gd name="connsiteX9" fmla="*/ 1956812 w 2003867"/>
              <a:gd name="connsiteY9" fmla="*/ 1943962 h 3028004"/>
              <a:gd name="connsiteX10" fmla="*/ 1703825 w 2003867"/>
              <a:gd name="connsiteY10" fmla="*/ 2106263 h 3028004"/>
              <a:gd name="connsiteX11" fmla="*/ 1303733 w 2003867"/>
              <a:gd name="connsiteY11" fmla="*/ 2208104 h 3028004"/>
              <a:gd name="connsiteX12" fmla="*/ 986418 w 2003867"/>
              <a:gd name="connsiteY12" fmla="*/ 2195250 h 3028004"/>
              <a:gd name="connsiteX13" fmla="*/ 629326 w 2003867"/>
              <a:gd name="connsiteY13" fmla="*/ 2089164 h 3028004"/>
              <a:gd name="connsiteX14" fmla="*/ 372532 w 2003867"/>
              <a:gd name="connsiteY14" fmla="*/ 1949541 h 3028004"/>
              <a:gd name="connsiteX15" fmla="*/ 342805 w 2003867"/>
              <a:gd name="connsiteY15" fmla="*/ 2002232 h 3028004"/>
              <a:gd name="connsiteX16" fmla="*/ 434962 w 2003867"/>
              <a:gd name="connsiteY16" fmla="*/ 2419807 h 3028004"/>
              <a:gd name="connsiteX17" fmla="*/ 588277 w 2003867"/>
              <a:gd name="connsiteY17" fmla="*/ 2840249 h 3028004"/>
              <a:gd name="connsiteX18" fmla="*/ 703741 w 2003867"/>
              <a:gd name="connsiteY18" fmla="*/ 3010749 h 3028004"/>
              <a:gd name="connsiteX19" fmla="*/ 297446 w 2003867"/>
              <a:gd name="connsiteY19" fmla="*/ 2986134 h 3028004"/>
              <a:gd name="connsiteX20" fmla="*/ 111441 w 2003867"/>
              <a:gd name="connsiteY20" fmla="*/ 2357104 h 3028004"/>
              <a:gd name="connsiteX21" fmla="*/ 79 w 2003867"/>
              <a:gd name="connsiteY21" fmla="*/ 1671964 h 3028004"/>
              <a:gd name="connsiteX22" fmla="*/ 199791 w 2003867"/>
              <a:gd name="connsiteY22" fmla="*/ 654505 h 3028004"/>
              <a:gd name="connsiteX23" fmla="*/ 494468 w 2003867"/>
              <a:gd name="connsiteY23" fmla="*/ 172515 h 3028004"/>
              <a:gd name="connsiteX24" fmla="*/ 663319 w 2003867"/>
              <a:gd name="connsiteY24" fmla="*/ 0 h 3028004"/>
              <a:gd name="connsiteX25" fmla="*/ 782541 w 2003867"/>
              <a:gd name="connsiteY25" fmla="*/ 332056 h 3028004"/>
              <a:gd name="connsiteX26" fmla="*/ 775427 w 2003867"/>
              <a:gd name="connsiteY26" fmla="*/ 678085 h 3028004"/>
              <a:gd name="connsiteX27" fmla="*/ 598325 w 2003867"/>
              <a:gd name="connsiteY27" fmla="*/ 1005788 h 3028004"/>
              <a:gd name="connsiteX28" fmla="*/ 600799 w 2003867"/>
              <a:gd name="connsiteY28" fmla="*/ 1049853 h 3028004"/>
              <a:gd name="connsiteX29" fmla="*/ 1019537 w 2003867"/>
              <a:gd name="connsiteY29" fmla="*/ 813397 h 3028004"/>
              <a:gd name="connsiteX30" fmla="*/ 1511931 w 2003867"/>
              <a:gd name="connsiteY30" fmla="*/ 701311 h 3028004"/>
              <a:gd name="connsiteX31" fmla="*/ 1524533 w 2003867"/>
              <a:gd name="connsiteY31" fmla="*/ 708401 h 3028004"/>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588297 w 2003887"/>
              <a:gd name="connsiteY17" fmla="*/ 2840249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34982 w 2003887"/>
              <a:gd name="connsiteY16" fmla="*/ 241980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31444 w 2003887"/>
              <a:gd name="connsiteY17" fmla="*/ 2857558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553 w 2003887"/>
              <a:gd name="connsiteY0" fmla="*/ 708401 h 3079769"/>
              <a:gd name="connsiteX1" fmla="*/ 1461960 w 2003887"/>
              <a:gd name="connsiteY1" fmla="*/ 919813 h 3079769"/>
              <a:gd name="connsiteX2" fmla="*/ 1240757 w 2003887"/>
              <a:gd name="connsiteY2" fmla="*/ 1213129 h 3079769"/>
              <a:gd name="connsiteX3" fmla="*/ 959876 w 2003887"/>
              <a:gd name="connsiteY3" fmla="*/ 1450576 h 3079769"/>
              <a:gd name="connsiteX4" fmla="*/ 617615 w 2003887"/>
              <a:gd name="connsiteY4" fmla="*/ 1632245 h 3079769"/>
              <a:gd name="connsiteX5" fmla="*/ 787963 w 2003887"/>
              <a:gd name="connsiteY5" fmla="*/ 1653421 h 3079769"/>
              <a:gd name="connsiteX6" fmla="*/ 1325577 w 2003887"/>
              <a:gd name="connsiteY6" fmla="*/ 1655250 h 3079769"/>
              <a:gd name="connsiteX7" fmla="*/ 1725669 w 2003887"/>
              <a:gd name="connsiteY7" fmla="*/ 1749816 h 3079769"/>
              <a:gd name="connsiteX8" fmla="*/ 1982958 w 2003887"/>
              <a:gd name="connsiteY8" fmla="*/ 1866208 h 3079769"/>
              <a:gd name="connsiteX9" fmla="*/ 1956832 w 2003887"/>
              <a:gd name="connsiteY9" fmla="*/ 1943962 h 3079769"/>
              <a:gd name="connsiteX10" fmla="*/ 1703845 w 2003887"/>
              <a:gd name="connsiteY10" fmla="*/ 2106263 h 3079769"/>
              <a:gd name="connsiteX11" fmla="*/ 1303753 w 2003887"/>
              <a:gd name="connsiteY11" fmla="*/ 2208104 h 3079769"/>
              <a:gd name="connsiteX12" fmla="*/ 986438 w 2003887"/>
              <a:gd name="connsiteY12" fmla="*/ 2195250 h 3079769"/>
              <a:gd name="connsiteX13" fmla="*/ 629346 w 2003887"/>
              <a:gd name="connsiteY13" fmla="*/ 2089164 h 3079769"/>
              <a:gd name="connsiteX14" fmla="*/ 372552 w 2003887"/>
              <a:gd name="connsiteY14" fmla="*/ 1949541 h 3079769"/>
              <a:gd name="connsiteX15" fmla="*/ 342825 w 2003887"/>
              <a:gd name="connsiteY15" fmla="*/ 2002232 h 3079769"/>
              <a:gd name="connsiteX16" fmla="*/ 476036 w 2003887"/>
              <a:gd name="connsiteY16" fmla="*/ 2430747 h 3079769"/>
              <a:gd name="connsiteX17" fmla="*/ 680757 w 2003887"/>
              <a:gd name="connsiteY17" fmla="*/ 2882070 h 3079769"/>
              <a:gd name="connsiteX18" fmla="*/ 703761 w 2003887"/>
              <a:gd name="connsiteY18" fmla="*/ 3010749 h 3079769"/>
              <a:gd name="connsiteX19" fmla="*/ 377640 w 2003887"/>
              <a:gd name="connsiteY19" fmla="*/ 3079769 h 3079769"/>
              <a:gd name="connsiteX20" fmla="*/ 111461 w 2003887"/>
              <a:gd name="connsiteY20" fmla="*/ 2357104 h 3079769"/>
              <a:gd name="connsiteX21" fmla="*/ 99 w 2003887"/>
              <a:gd name="connsiteY21" fmla="*/ 1671964 h 3079769"/>
              <a:gd name="connsiteX22" fmla="*/ 199811 w 2003887"/>
              <a:gd name="connsiteY22" fmla="*/ 654505 h 3079769"/>
              <a:gd name="connsiteX23" fmla="*/ 494488 w 2003887"/>
              <a:gd name="connsiteY23" fmla="*/ 172515 h 3079769"/>
              <a:gd name="connsiteX24" fmla="*/ 663339 w 2003887"/>
              <a:gd name="connsiteY24" fmla="*/ 0 h 3079769"/>
              <a:gd name="connsiteX25" fmla="*/ 782561 w 2003887"/>
              <a:gd name="connsiteY25" fmla="*/ 332056 h 3079769"/>
              <a:gd name="connsiteX26" fmla="*/ 775447 w 2003887"/>
              <a:gd name="connsiteY26" fmla="*/ 678085 h 3079769"/>
              <a:gd name="connsiteX27" fmla="*/ 598345 w 2003887"/>
              <a:gd name="connsiteY27" fmla="*/ 1005788 h 3079769"/>
              <a:gd name="connsiteX28" fmla="*/ 600819 w 2003887"/>
              <a:gd name="connsiteY28" fmla="*/ 1049853 h 3079769"/>
              <a:gd name="connsiteX29" fmla="*/ 1019557 w 2003887"/>
              <a:gd name="connsiteY29" fmla="*/ 813397 h 3079769"/>
              <a:gd name="connsiteX30" fmla="*/ 1511951 w 2003887"/>
              <a:gd name="connsiteY30" fmla="*/ 701311 h 3079769"/>
              <a:gd name="connsiteX31" fmla="*/ 1524553 w 2003887"/>
              <a:gd name="connsiteY31" fmla="*/ 708401 h 3079769"/>
              <a:gd name="connsiteX0" fmla="*/ 1524645 w 2003979"/>
              <a:gd name="connsiteY0" fmla="*/ 708401 h 3079769"/>
              <a:gd name="connsiteX1" fmla="*/ 1462052 w 2003979"/>
              <a:gd name="connsiteY1" fmla="*/ 919813 h 3079769"/>
              <a:gd name="connsiteX2" fmla="*/ 1240849 w 2003979"/>
              <a:gd name="connsiteY2" fmla="*/ 1213129 h 3079769"/>
              <a:gd name="connsiteX3" fmla="*/ 959968 w 2003979"/>
              <a:gd name="connsiteY3" fmla="*/ 1450576 h 3079769"/>
              <a:gd name="connsiteX4" fmla="*/ 617707 w 2003979"/>
              <a:gd name="connsiteY4" fmla="*/ 1632245 h 3079769"/>
              <a:gd name="connsiteX5" fmla="*/ 788055 w 2003979"/>
              <a:gd name="connsiteY5" fmla="*/ 1653421 h 3079769"/>
              <a:gd name="connsiteX6" fmla="*/ 1325669 w 2003979"/>
              <a:gd name="connsiteY6" fmla="*/ 1655250 h 3079769"/>
              <a:gd name="connsiteX7" fmla="*/ 1725761 w 2003979"/>
              <a:gd name="connsiteY7" fmla="*/ 1749816 h 3079769"/>
              <a:gd name="connsiteX8" fmla="*/ 1983050 w 2003979"/>
              <a:gd name="connsiteY8" fmla="*/ 1866208 h 3079769"/>
              <a:gd name="connsiteX9" fmla="*/ 1956924 w 2003979"/>
              <a:gd name="connsiteY9" fmla="*/ 1943962 h 3079769"/>
              <a:gd name="connsiteX10" fmla="*/ 1703937 w 2003979"/>
              <a:gd name="connsiteY10" fmla="*/ 2106263 h 3079769"/>
              <a:gd name="connsiteX11" fmla="*/ 1303845 w 2003979"/>
              <a:gd name="connsiteY11" fmla="*/ 2208104 h 3079769"/>
              <a:gd name="connsiteX12" fmla="*/ 986530 w 2003979"/>
              <a:gd name="connsiteY12" fmla="*/ 2195250 h 3079769"/>
              <a:gd name="connsiteX13" fmla="*/ 629438 w 2003979"/>
              <a:gd name="connsiteY13" fmla="*/ 2089164 h 3079769"/>
              <a:gd name="connsiteX14" fmla="*/ 372644 w 2003979"/>
              <a:gd name="connsiteY14" fmla="*/ 1949541 h 3079769"/>
              <a:gd name="connsiteX15" fmla="*/ 342917 w 2003979"/>
              <a:gd name="connsiteY15" fmla="*/ 2002232 h 3079769"/>
              <a:gd name="connsiteX16" fmla="*/ 476128 w 2003979"/>
              <a:gd name="connsiteY16" fmla="*/ 2430747 h 3079769"/>
              <a:gd name="connsiteX17" fmla="*/ 680849 w 2003979"/>
              <a:gd name="connsiteY17" fmla="*/ 2882070 h 3079769"/>
              <a:gd name="connsiteX18" fmla="*/ 703853 w 2003979"/>
              <a:gd name="connsiteY18" fmla="*/ 3010749 h 3079769"/>
              <a:gd name="connsiteX19" fmla="*/ 377732 w 2003979"/>
              <a:gd name="connsiteY19" fmla="*/ 3079769 h 3079769"/>
              <a:gd name="connsiteX20" fmla="*/ 85218 w 2003979"/>
              <a:gd name="connsiteY20" fmla="*/ 2336442 h 3079769"/>
              <a:gd name="connsiteX21" fmla="*/ 191 w 2003979"/>
              <a:gd name="connsiteY21" fmla="*/ 1671964 h 3079769"/>
              <a:gd name="connsiteX22" fmla="*/ 199903 w 2003979"/>
              <a:gd name="connsiteY22" fmla="*/ 654505 h 3079769"/>
              <a:gd name="connsiteX23" fmla="*/ 494580 w 2003979"/>
              <a:gd name="connsiteY23" fmla="*/ 172515 h 3079769"/>
              <a:gd name="connsiteX24" fmla="*/ 663431 w 2003979"/>
              <a:gd name="connsiteY24" fmla="*/ 0 h 3079769"/>
              <a:gd name="connsiteX25" fmla="*/ 782653 w 2003979"/>
              <a:gd name="connsiteY25" fmla="*/ 332056 h 3079769"/>
              <a:gd name="connsiteX26" fmla="*/ 775539 w 2003979"/>
              <a:gd name="connsiteY26" fmla="*/ 678085 h 3079769"/>
              <a:gd name="connsiteX27" fmla="*/ 598437 w 2003979"/>
              <a:gd name="connsiteY27" fmla="*/ 1005788 h 3079769"/>
              <a:gd name="connsiteX28" fmla="*/ 600911 w 2003979"/>
              <a:gd name="connsiteY28" fmla="*/ 1049853 h 3079769"/>
              <a:gd name="connsiteX29" fmla="*/ 1019649 w 2003979"/>
              <a:gd name="connsiteY29" fmla="*/ 813397 h 3079769"/>
              <a:gd name="connsiteX30" fmla="*/ 1512043 w 2003979"/>
              <a:gd name="connsiteY30" fmla="*/ 701311 h 3079769"/>
              <a:gd name="connsiteX31" fmla="*/ 1524645 w 2003979"/>
              <a:gd name="connsiteY31" fmla="*/ 708401 h 3079769"/>
              <a:gd name="connsiteX0" fmla="*/ 1524646 w 2003980"/>
              <a:gd name="connsiteY0" fmla="*/ 708401 h 3106332"/>
              <a:gd name="connsiteX1" fmla="*/ 1462053 w 2003980"/>
              <a:gd name="connsiteY1" fmla="*/ 919813 h 3106332"/>
              <a:gd name="connsiteX2" fmla="*/ 1240850 w 2003980"/>
              <a:gd name="connsiteY2" fmla="*/ 1213129 h 3106332"/>
              <a:gd name="connsiteX3" fmla="*/ 959969 w 2003980"/>
              <a:gd name="connsiteY3" fmla="*/ 1450576 h 3106332"/>
              <a:gd name="connsiteX4" fmla="*/ 617708 w 2003980"/>
              <a:gd name="connsiteY4" fmla="*/ 1632245 h 3106332"/>
              <a:gd name="connsiteX5" fmla="*/ 788056 w 2003980"/>
              <a:gd name="connsiteY5" fmla="*/ 1653421 h 3106332"/>
              <a:gd name="connsiteX6" fmla="*/ 1325670 w 2003980"/>
              <a:gd name="connsiteY6" fmla="*/ 1655250 h 3106332"/>
              <a:gd name="connsiteX7" fmla="*/ 1725762 w 2003980"/>
              <a:gd name="connsiteY7" fmla="*/ 1749816 h 3106332"/>
              <a:gd name="connsiteX8" fmla="*/ 1983051 w 2003980"/>
              <a:gd name="connsiteY8" fmla="*/ 1866208 h 3106332"/>
              <a:gd name="connsiteX9" fmla="*/ 1956925 w 2003980"/>
              <a:gd name="connsiteY9" fmla="*/ 1943962 h 3106332"/>
              <a:gd name="connsiteX10" fmla="*/ 1703938 w 2003980"/>
              <a:gd name="connsiteY10" fmla="*/ 2106263 h 3106332"/>
              <a:gd name="connsiteX11" fmla="*/ 1303846 w 2003980"/>
              <a:gd name="connsiteY11" fmla="*/ 2208104 h 3106332"/>
              <a:gd name="connsiteX12" fmla="*/ 986531 w 2003980"/>
              <a:gd name="connsiteY12" fmla="*/ 2195250 h 3106332"/>
              <a:gd name="connsiteX13" fmla="*/ 629439 w 2003980"/>
              <a:gd name="connsiteY13" fmla="*/ 2089164 h 3106332"/>
              <a:gd name="connsiteX14" fmla="*/ 372645 w 2003980"/>
              <a:gd name="connsiteY14" fmla="*/ 1949541 h 3106332"/>
              <a:gd name="connsiteX15" fmla="*/ 342918 w 2003980"/>
              <a:gd name="connsiteY15" fmla="*/ 2002232 h 3106332"/>
              <a:gd name="connsiteX16" fmla="*/ 476129 w 2003980"/>
              <a:gd name="connsiteY16" fmla="*/ 2430747 h 3106332"/>
              <a:gd name="connsiteX17" fmla="*/ 680850 w 2003980"/>
              <a:gd name="connsiteY17" fmla="*/ 2882070 h 3106332"/>
              <a:gd name="connsiteX18" fmla="*/ 780401 w 2003980"/>
              <a:gd name="connsiteY18" fmla="*/ 3086564 h 3106332"/>
              <a:gd name="connsiteX19" fmla="*/ 377733 w 2003980"/>
              <a:gd name="connsiteY19" fmla="*/ 3079769 h 3106332"/>
              <a:gd name="connsiteX20" fmla="*/ 85219 w 2003980"/>
              <a:gd name="connsiteY20" fmla="*/ 2336442 h 3106332"/>
              <a:gd name="connsiteX21" fmla="*/ 192 w 2003980"/>
              <a:gd name="connsiteY21" fmla="*/ 1671964 h 3106332"/>
              <a:gd name="connsiteX22" fmla="*/ 199904 w 2003980"/>
              <a:gd name="connsiteY22" fmla="*/ 654505 h 3106332"/>
              <a:gd name="connsiteX23" fmla="*/ 494581 w 2003980"/>
              <a:gd name="connsiteY23" fmla="*/ 172515 h 3106332"/>
              <a:gd name="connsiteX24" fmla="*/ 663432 w 2003980"/>
              <a:gd name="connsiteY24" fmla="*/ 0 h 3106332"/>
              <a:gd name="connsiteX25" fmla="*/ 782654 w 2003980"/>
              <a:gd name="connsiteY25" fmla="*/ 332056 h 3106332"/>
              <a:gd name="connsiteX26" fmla="*/ 775540 w 2003980"/>
              <a:gd name="connsiteY26" fmla="*/ 678085 h 3106332"/>
              <a:gd name="connsiteX27" fmla="*/ 598438 w 2003980"/>
              <a:gd name="connsiteY27" fmla="*/ 1005788 h 3106332"/>
              <a:gd name="connsiteX28" fmla="*/ 600912 w 2003980"/>
              <a:gd name="connsiteY28" fmla="*/ 1049853 h 3106332"/>
              <a:gd name="connsiteX29" fmla="*/ 1019650 w 2003980"/>
              <a:gd name="connsiteY29" fmla="*/ 813397 h 3106332"/>
              <a:gd name="connsiteX30" fmla="*/ 1512044 w 2003980"/>
              <a:gd name="connsiteY30" fmla="*/ 701311 h 3106332"/>
              <a:gd name="connsiteX31" fmla="*/ 1524646 w 2003980"/>
              <a:gd name="connsiteY31" fmla="*/ 708401 h 3106332"/>
              <a:gd name="connsiteX0" fmla="*/ 1524684 w 2004018"/>
              <a:gd name="connsiteY0" fmla="*/ 708401 h 3175788"/>
              <a:gd name="connsiteX1" fmla="*/ 1462091 w 2004018"/>
              <a:gd name="connsiteY1" fmla="*/ 919813 h 3175788"/>
              <a:gd name="connsiteX2" fmla="*/ 1240888 w 2004018"/>
              <a:gd name="connsiteY2" fmla="*/ 1213129 h 3175788"/>
              <a:gd name="connsiteX3" fmla="*/ 960007 w 2004018"/>
              <a:gd name="connsiteY3" fmla="*/ 1450576 h 3175788"/>
              <a:gd name="connsiteX4" fmla="*/ 617746 w 2004018"/>
              <a:gd name="connsiteY4" fmla="*/ 1632245 h 3175788"/>
              <a:gd name="connsiteX5" fmla="*/ 788094 w 2004018"/>
              <a:gd name="connsiteY5" fmla="*/ 1653421 h 3175788"/>
              <a:gd name="connsiteX6" fmla="*/ 1325708 w 2004018"/>
              <a:gd name="connsiteY6" fmla="*/ 1655250 h 3175788"/>
              <a:gd name="connsiteX7" fmla="*/ 1725800 w 2004018"/>
              <a:gd name="connsiteY7" fmla="*/ 1749816 h 3175788"/>
              <a:gd name="connsiteX8" fmla="*/ 1983089 w 2004018"/>
              <a:gd name="connsiteY8" fmla="*/ 1866208 h 3175788"/>
              <a:gd name="connsiteX9" fmla="*/ 1956963 w 2004018"/>
              <a:gd name="connsiteY9" fmla="*/ 1943962 h 3175788"/>
              <a:gd name="connsiteX10" fmla="*/ 1703976 w 2004018"/>
              <a:gd name="connsiteY10" fmla="*/ 2106263 h 3175788"/>
              <a:gd name="connsiteX11" fmla="*/ 1303884 w 2004018"/>
              <a:gd name="connsiteY11" fmla="*/ 2208104 h 3175788"/>
              <a:gd name="connsiteX12" fmla="*/ 986569 w 2004018"/>
              <a:gd name="connsiteY12" fmla="*/ 2195250 h 3175788"/>
              <a:gd name="connsiteX13" fmla="*/ 629477 w 2004018"/>
              <a:gd name="connsiteY13" fmla="*/ 2089164 h 3175788"/>
              <a:gd name="connsiteX14" fmla="*/ 372683 w 2004018"/>
              <a:gd name="connsiteY14" fmla="*/ 1949541 h 3175788"/>
              <a:gd name="connsiteX15" fmla="*/ 342956 w 2004018"/>
              <a:gd name="connsiteY15" fmla="*/ 2002232 h 3175788"/>
              <a:gd name="connsiteX16" fmla="*/ 476167 w 2004018"/>
              <a:gd name="connsiteY16" fmla="*/ 2430747 h 3175788"/>
              <a:gd name="connsiteX17" fmla="*/ 680888 w 2004018"/>
              <a:gd name="connsiteY17" fmla="*/ 2882070 h 3175788"/>
              <a:gd name="connsiteX18" fmla="*/ 780439 w 2004018"/>
              <a:gd name="connsiteY18" fmla="*/ 3086564 h 3175788"/>
              <a:gd name="connsiteX19" fmla="*/ 407583 w 2004018"/>
              <a:gd name="connsiteY19" fmla="*/ 3175788 h 3175788"/>
              <a:gd name="connsiteX20" fmla="*/ 85257 w 2004018"/>
              <a:gd name="connsiteY20" fmla="*/ 2336442 h 3175788"/>
              <a:gd name="connsiteX21" fmla="*/ 230 w 2004018"/>
              <a:gd name="connsiteY21" fmla="*/ 1671964 h 3175788"/>
              <a:gd name="connsiteX22" fmla="*/ 199942 w 2004018"/>
              <a:gd name="connsiteY22" fmla="*/ 654505 h 3175788"/>
              <a:gd name="connsiteX23" fmla="*/ 494619 w 2004018"/>
              <a:gd name="connsiteY23" fmla="*/ 172515 h 3175788"/>
              <a:gd name="connsiteX24" fmla="*/ 663470 w 2004018"/>
              <a:gd name="connsiteY24" fmla="*/ 0 h 3175788"/>
              <a:gd name="connsiteX25" fmla="*/ 782692 w 2004018"/>
              <a:gd name="connsiteY25" fmla="*/ 332056 h 3175788"/>
              <a:gd name="connsiteX26" fmla="*/ 775578 w 2004018"/>
              <a:gd name="connsiteY26" fmla="*/ 678085 h 3175788"/>
              <a:gd name="connsiteX27" fmla="*/ 598476 w 2004018"/>
              <a:gd name="connsiteY27" fmla="*/ 1005788 h 3175788"/>
              <a:gd name="connsiteX28" fmla="*/ 600950 w 2004018"/>
              <a:gd name="connsiteY28" fmla="*/ 1049853 h 3175788"/>
              <a:gd name="connsiteX29" fmla="*/ 1019688 w 2004018"/>
              <a:gd name="connsiteY29" fmla="*/ 813397 h 3175788"/>
              <a:gd name="connsiteX30" fmla="*/ 1512082 w 2004018"/>
              <a:gd name="connsiteY30" fmla="*/ 701311 h 3175788"/>
              <a:gd name="connsiteX31" fmla="*/ 1524684 w 2004018"/>
              <a:gd name="connsiteY31" fmla="*/ 708401 h 317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04018" h="3175788">
                <a:moveTo>
                  <a:pt x="1524684" y="708401"/>
                </a:moveTo>
                <a:cubicBezTo>
                  <a:pt x="1544645" y="737061"/>
                  <a:pt x="1501640" y="845173"/>
                  <a:pt x="1462091" y="919813"/>
                </a:cubicBezTo>
                <a:cubicBezTo>
                  <a:pt x="1416892" y="1005116"/>
                  <a:pt x="1324569" y="1124669"/>
                  <a:pt x="1240888" y="1213129"/>
                </a:cubicBezTo>
                <a:cubicBezTo>
                  <a:pt x="1157208" y="1301590"/>
                  <a:pt x="1063864" y="1380723"/>
                  <a:pt x="960007" y="1450576"/>
                </a:cubicBezTo>
                <a:cubicBezTo>
                  <a:pt x="856150" y="1520429"/>
                  <a:pt x="627278" y="1620692"/>
                  <a:pt x="617746" y="1632245"/>
                </a:cubicBezTo>
                <a:cubicBezTo>
                  <a:pt x="608214" y="1643798"/>
                  <a:pt x="670100" y="1649587"/>
                  <a:pt x="788094" y="1653421"/>
                </a:cubicBezTo>
                <a:cubicBezTo>
                  <a:pt x="906088" y="1657255"/>
                  <a:pt x="1169424" y="1639184"/>
                  <a:pt x="1325708" y="1655250"/>
                </a:cubicBezTo>
                <a:cubicBezTo>
                  <a:pt x="1481992" y="1671316"/>
                  <a:pt x="1616236" y="1714658"/>
                  <a:pt x="1725800" y="1749816"/>
                </a:cubicBezTo>
                <a:cubicBezTo>
                  <a:pt x="1835363" y="1784976"/>
                  <a:pt x="1944562" y="1833850"/>
                  <a:pt x="1983089" y="1866208"/>
                </a:cubicBezTo>
                <a:cubicBezTo>
                  <a:pt x="2021616" y="1898565"/>
                  <a:pt x="2003481" y="1903952"/>
                  <a:pt x="1956963" y="1943962"/>
                </a:cubicBezTo>
                <a:cubicBezTo>
                  <a:pt x="1910444" y="1983971"/>
                  <a:pt x="1812823" y="2062239"/>
                  <a:pt x="1703976" y="2106263"/>
                </a:cubicBezTo>
                <a:cubicBezTo>
                  <a:pt x="1595130" y="2150286"/>
                  <a:pt x="1423452" y="2193274"/>
                  <a:pt x="1303884" y="2208104"/>
                </a:cubicBezTo>
                <a:cubicBezTo>
                  <a:pt x="1184315" y="2222935"/>
                  <a:pt x="1098969" y="2215074"/>
                  <a:pt x="986569" y="2195250"/>
                </a:cubicBezTo>
                <a:cubicBezTo>
                  <a:pt x="874168" y="2175427"/>
                  <a:pt x="731791" y="2130115"/>
                  <a:pt x="629477" y="2089164"/>
                </a:cubicBezTo>
                <a:cubicBezTo>
                  <a:pt x="527163" y="2048213"/>
                  <a:pt x="413658" y="1979284"/>
                  <a:pt x="372683" y="1949541"/>
                </a:cubicBezTo>
                <a:cubicBezTo>
                  <a:pt x="331708" y="1919799"/>
                  <a:pt x="325709" y="1922031"/>
                  <a:pt x="342956" y="2002232"/>
                </a:cubicBezTo>
                <a:cubicBezTo>
                  <a:pt x="360203" y="2082433"/>
                  <a:pt x="419845" y="2284107"/>
                  <a:pt x="476167" y="2430747"/>
                </a:cubicBezTo>
                <a:cubicBezTo>
                  <a:pt x="532489" y="2577387"/>
                  <a:pt x="622724" y="2796271"/>
                  <a:pt x="680888" y="2882070"/>
                </a:cubicBezTo>
                <a:cubicBezTo>
                  <a:pt x="688556" y="2924963"/>
                  <a:pt x="772771" y="3043671"/>
                  <a:pt x="780439" y="3086564"/>
                </a:cubicBezTo>
                <a:cubicBezTo>
                  <a:pt x="701172" y="3143757"/>
                  <a:pt x="483880" y="3152295"/>
                  <a:pt x="407583" y="3175788"/>
                </a:cubicBezTo>
                <a:cubicBezTo>
                  <a:pt x="283763" y="2930713"/>
                  <a:pt x="153149" y="2587079"/>
                  <a:pt x="85257" y="2336442"/>
                </a:cubicBezTo>
                <a:cubicBezTo>
                  <a:pt x="17365" y="2085805"/>
                  <a:pt x="-2431" y="1910877"/>
                  <a:pt x="230" y="1671964"/>
                </a:cubicBezTo>
                <a:cubicBezTo>
                  <a:pt x="10226" y="1339215"/>
                  <a:pt x="95593" y="899717"/>
                  <a:pt x="199942" y="654505"/>
                </a:cubicBezTo>
                <a:cubicBezTo>
                  <a:pt x="304291" y="409293"/>
                  <a:pt x="417364" y="281599"/>
                  <a:pt x="494619" y="172515"/>
                </a:cubicBezTo>
                <a:cubicBezTo>
                  <a:pt x="571874" y="63431"/>
                  <a:pt x="621798" y="26492"/>
                  <a:pt x="663470" y="0"/>
                </a:cubicBezTo>
                <a:cubicBezTo>
                  <a:pt x="730489" y="115352"/>
                  <a:pt x="758923" y="210065"/>
                  <a:pt x="782692" y="332056"/>
                </a:cubicBezTo>
                <a:cubicBezTo>
                  <a:pt x="801906" y="477891"/>
                  <a:pt x="802209" y="547748"/>
                  <a:pt x="775578" y="678085"/>
                </a:cubicBezTo>
                <a:cubicBezTo>
                  <a:pt x="748430" y="810951"/>
                  <a:pt x="627580" y="943826"/>
                  <a:pt x="598476" y="1005788"/>
                </a:cubicBezTo>
                <a:cubicBezTo>
                  <a:pt x="569371" y="1067749"/>
                  <a:pt x="530749" y="1081918"/>
                  <a:pt x="600950" y="1049853"/>
                </a:cubicBezTo>
                <a:cubicBezTo>
                  <a:pt x="671152" y="1017789"/>
                  <a:pt x="867832" y="871489"/>
                  <a:pt x="1019688" y="813397"/>
                </a:cubicBezTo>
                <a:cubicBezTo>
                  <a:pt x="1171542" y="755308"/>
                  <a:pt x="1467161" y="697135"/>
                  <a:pt x="1512082" y="701311"/>
                </a:cubicBezTo>
                <a:cubicBezTo>
                  <a:pt x="1517697" y="701833"/>
                  <a:pt x="1521834" y="704307"/>
                  <a:pt x="1524684" y="708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E81A2FA-5C8F-ED20-4D8F-E645813C3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2" y="1316897"/>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E19ECCA-EE57-F5D3-40C4-2B4A9140B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42612" flipH="1" flipV="1">
            <a:off x="-123081" y="1316898"/>
            <a:ext cx="1043978" cy="1328464"/>
          </a:xfrm>
          <a:custGeom>
            <a:avLst/>
            <a:gdLst>
              <a:gd name="connsiteX0" fmla="*/ 884648 w 1043978"/>
              <a:gd name="connsiteY0" fmla="*/ 0 h 1328464"/>
              <a:gd name="connsiteX1" fmla="*/ 1006749 w 1043978"/>
              <a:gd name="connsiteY1" fmla="*/ 544414 h 1328464"/>
              <a:gd name="connsiteX2" fmla="*/ 1043957 w 1043978"/>
              <a:gd name="connsiteY2" fmla="*/ 826694 h 1328464"/>
              <a:gd name="connsiteX3" fmla="*/ 908763 w 1043978"/>
              <a:gd name="connsiteY3" fmla="*/ 1171962 h 1328464"/>
              <a:gd name="connsiteX4" fmla="*/ 616775 w 1043978"/>
              <a:gd name="connsiteY4" fmla="*/ 1315454 h 1328464"/>
              <a:gd name="connsiteX5" fmla="*/ 162591 w 1043978"/>
              <a:gd name="connsiteY5" fmla="*/ 1272587 h 1328464"/>
              <a:gd name="connsiteX6" fmla="*/ 18913 w 1043978"/>
              <a:gd name="connsiteY6" fmla="*/ 1083478 h 1328464"/>
              <a:gd name="connsiteX7" fmla="*/ 0 w 1043978"/>
              <a:gd name="connsiteY7" fmla="*/ 1038794 h 1328464"/>
              <a:gd name="connsiteX8" fmla="*/ 165134 w 1043978"/>
              <a:gd name="connsiteY8" fmla="*/ 461247 h 1328464"/>
              <a:gd name="connsiteX9" fmla="*/ 233433 w 1043978"/>
              <a:gd name="connsiteY9" fmla="*/ 540523 h 1328464"/>
              <a:gd name="connsiteX10" fmla="*/ 510590 w 1043978"/>
              <a:gd name="connsiteY10" fmla="*/ 873154 h 132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978" h="1328464">
                <a:moveTo>
                  <a:pt x="884648" y="0"/>
                </a:moveTo>
                <a:cubicBezTo>
                  <a:pt x="934905" y="230440"/>
                  <a:pt x="982517" y="332004"/>
                  <a:pt x="1006749" y="544414"/>
                </a:cubicBezTo>
                <a:lnTo>
                  <a:pt x="1043957" y="826694"/>
                </a:lnTo>
                <a:cubicBezTo>
                  <a:pt x="1044894" y="1014698"/>
                  <a:pt x="1015958" y="1062395"/>
                  <a:pt x="908763" y="1171962"/>
                </a:cubicBezTo>
                <a:cubicBezTo>
                  <a:pt x="843725" y="1246258"/>
                  <a:pt x="741137" y="1298683"/>
                  <a:pt x="616775" y="1315454"/>
                </a:cubicBezTo>
                <a:cubicBezTo>
                  <a:pt x="492413" y="1332225"/>
                  <a:pt x="274781" y="1344975"/>
                  <a:pt x="162591" y="1272587"/>
                </a:cubicBezTo>
                <a:cubicBezTo>
                  <a:pt x="106496" y="1236393"/>
                  <a:pt x="57005" y="1161039"/>
                  <a:pt x="18913" y="1083478"/>
                </a:cubicBezTo>
                <a:lnTo>
                  <a:pt x="0" y="1038794"/>
                </a:lnTo>
                <a:lnTo>
                  <a:pt x="165134" y="461247"/>
                </a:lnTo>
                <a:lnTo>
                  <a:pt x="233433" y="540523"/>
                </a:lnTo>
                <a:cubicBezTo>
                  <a:pt x="331077" y="657403"/>
                  <a:pt x="427687" y="781077"/>
                  <a:pt x="510590" y="873154"/>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6C0CD5EC-22A3-69C2-B7B9-37849BAA3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800281" y="1699067"/>
            <a:ext cx="383909" cy="400252"/>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49475"/>
              <a:gd name="connsiteY0" fmla="*/ -4 h 4963943"/>
              <a:gd name="connsiteX1" fmla="*/ 4735908 w 4849475"/>
              <a:gd name="connsiteY1" fmla="*/ 1905902 h 4963943"/>
              <a:gd name="connsiteX2" fmla="*/ 4451030 w 4849475"/>
              <a:gd name="connsiteY2" fmla="*/ 3809083 h 4963943"/>
              <a:gd name="connsiteX3" fmla="*/ 3419865 w 4849475"/>
              <a:gd name="connsiteY3" fmla="*/ 4844851 h 4963943"/>
              <a:gd name="connsiteX4" fmla="*/ 1074535 w 4849475"/>
              <a:gd name="connsiteY4" fmla="*/ 4657232 h 4963943"/>
              <a:gd name="connsiteX5" fmla="*/ 33359 w 4849475"/>
              <a:gd name="connsiteY5" fmla="*/ 2995661 h 4963943"/>
              <a:gd name="connsiteX6" fmla="*/ 592137 w 4849475"/>
              <a:gd name="connsiteY6" fmla="*/ 805852 h 4963943"/>
              <a:gd name="connsiteX7" fmla="*/ 2649000 w 4849475"/>
              <a:gd name="connsiteY7" fmla="*/ -4 h 4963943"/>
              <a:gd name="connsiteX0" fmla="*/ 2649000 w 4750338"/>
              <a:gd name="connsiteY0" fmla="*/ -4 h 4963943"/>
              <a:gd name="connsiteX1" fmla="*/ 4615020 w 4750338"/>
              <a:gd name="connsiteY1" fmla="*/ 1658609 h 4963943"/>
              <a:gd name="connsiteX2" fmla="*/ 4451030 w 4750338"/>
              <a:gd name="connsiteY2" fmla="*/ 3809083 h 4963943"/>
              <a:gd name="connsiteX3" fmla="*/ 3419865 w 4750338"/>
              <a:gd name="connsiteY3" fmla="*/ 4844851 h 4963943"/>
              <a:gd name="connsiteX4" fmla="*/ 1074535 w 4750338"/>
              <a:gd name="connsiteY4" fmla="*/ 4657232 h 4963943"/>
              <a:gd name="connsiteX5" fmla="*/ 33359 w 4750338"/>
              <a:gd name="connsiteY5" fmla="*/ 2995661 h 4963943"/>
              <a:gd name="connsiteX6" fmla="*/ 592137 w 4750338"/>
              <a:gd name="connsiteY6" fmla="*/ 805852 h 4963943"/>
              <a:gd name="connsiteX7" fmla="*/ 2649000 w 4750338"/>
              <a:gd name="connsiteY7" fmla="*/ -4 h 4963943"/>
              <a:gd name="connsiteX0" fmla="*/ 2158871 w 4260209"/>
              <a:gd name="connsiteY0" fmla="*/ -4 h 5086984"/>
              <a:gd name="connsiteX1" fmla="*/ 4124891 w 4260209"/>
              <a:gd name="connsiteY1" fmla="*/ 1658609 h 5086984"/>
              <a:gd name="connsiteX2" fmla="*/ 3960901 w 4260209"/>
              <a:gd name="connsiteY2" fmla="*/ 3809083 h 5086984"/>
              <a:gd name="connsiteX3" fmla="*/ 2929736 w 4260209"/>
              <a:gd name="connsiteY3" fmla="*/ 4844851 h 5086984"/>
              <a:gd name="connsiteX4" fmla="*/ 584406 w 4260209"/>
              <a:gd name="connsiteY4" fmla="*/ 4657232 h 5086984"/>
              <a:gd name="connsiteX5" fmla="*/ 102008 w 4260209"/>
              <a:gd name="connsiteY5" fmla="*/ 805852 h 5086984"/>
              <a:gd name="connsiteX6" fmla="*/ 2158871 w 4260209"/>
              <a:gd name="connsiteY6" fmla="*/ -4 h 5086984"/>
              <a:gd name="connsiteX0" fmla="*/ 2341715 w 4443053"/>
              <a:gd name="connsiteY0" fmla="*/ -4 h 4937580"/>
              <a:gd name="connsiteX1" fmla="*/ 4307735 w 4443053"/>
              <a:gd name="connsiteY1" fmla="*/ 1658609 h 4937580"/>
              <a:gd name="connsiteX2" fmla="*/ 4143745 w 4443053"/>
              <a:gd name="connsiteY2" fmla="*/ 3809083 h 4937580"/>
              <a:gd name="connsiteX3" fmla="*/ 3112580 w 4443053"/>
              <a:gd name="connsiteY3" fmla="*/ 4844851 h 4937580"/>
              <a:gd name="connsiteX4" fmla="*/ 321924 w 4443053"/>
              <a:gd name="connsiteY4" fmla="*/ 4230304 h 4937580"/>
              <a:gd name="connsiteX5" fmla="*/ 284852 w 4443053"/>
              <a:gd name="connsiteY5" fmla="*/ 805852 h 4937580"/>
              <a:gd name="connsiteX6" fmla="*/ 2341715 w 4443053"/>
              <a:gd name="connsiteY6" fmla="*/ -4 h 4937580"/>
              <a:gd name="connsiteX0" fmla="*/ 2567003 w 4668341"/>
              <a:gd name="connsiteY0" fmla="*/ -4 h 4924017"/>
              <a:gd name="connsiteX1" fmla="*/ 4533023 w 4668341"/>
              <a:gd name="connsiteY1" fmla="*/ 1658609 h 4924017"/>
              <a:gd name="connsiteX2" fmla="*/ 4369033 w 4668341"/>
              <a:gd name="connsiteY2" fmla="*/ 3809083 h 4924017"/>
              <a:gd name="connsiteX3" fmla="*/ 3337868 w 4668341"/>
              <a:gd name="connsiteY3" fmla="*/ 4844851 h 4924017"/>
              <a:gd name="connsiteX4" fmla="*/ 547212 w 4668341"/>
              <a:gd name="connsiteY4" fmla="*/ 4230304 h 4924017"/>
              <a:gd name="connsiteX5" fmla="*/ 169043 w 4668341"/>
              <a:gd name="connsiteY5" fmla="*/ 1352706 h 4924017"/>
              <a:gd name="connsiteX6" fmla="*/ 2567003 w 4668341"/>
              <a:gd name="connsiteY6" fmla="*/ -4 h 49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8341" h="4924017">
                <a:moveTo>
                  <a:pt x="2567003" y="-4"/>
                </a:moveTo>
                <a:cubicBezTo>
                  <a:pt x="3257631" y="183338"/>
                  <a:pt x="4232685" y="1023761"/>
                  <a:pt x="4533023" y="1658609"/>
                </a:cubicBezTo>
                <a:cubicBezTo>
                  <a:pt x="4833361" y="2293457"/>
                  <a:pt x="4568226" y="3278043"/>
                  <a:pt x="4369033" y="3809083"/>
                </a:cubicBezTo>
                <a:cubicBezTo>
                  <a:pt x="4169841" y="4340123"/>
                  <a:pt x="3650694" y="4729882"/>
                  <a:pt x="3337868" y="4844851"/>
                </a:cubicBezTo>
                <a:cubicBezTo>
                  <a:pt x="2627022" y="5065916"/>
                  <a:pt x="1075350" y="4812328"/>
                  <a:pt x="547212" y="4230304"/>
                </a:cubicBezTo>
                <a:cubicBezTo>
                  <a:pt x="19074" y="3648280"/>
                  <a:pt x="-167589" y="2057757"/>
                  <a:pt x="169043" y="1352706"/>
                </a:cubicBezTo>
                <a:cubicBezTo>
                  <a:pt x="505675" y="647655"/>
                  <a:pt x="1914330" y="30744"/>
                  <a:pt x="2567003" y="-4"/>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F0F897F3-9ED0-A1AB-7376-6B1EB1F14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oup 23">
            <a:extLst>
              <a:ext uri="{FF2B5EF4-FFF2-40B4-BE49-F238E27FC236}">
                <a16:creationId xmlns:a16="http://schemas.microsoft.com/office/drawing/2014/main" id="{6A650011-12EE-D7C1-F98E-ED1FB67B22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673231">
            <a:off x="1466541" y="4896076"/>
            <a:ext cx="920487" cy="1563561"/>
            <a:chOff x="1567145" y="4819968"/>
            <a:chExt cx="920487" cy="1563561"/>
          </a:xfrm>
        </p:grpSpPr>
        <p:sp>
          <p:nvSpPr>
            <p:cNvPr id="25" name="Freeform: Shape 24">
              <a:extLst>
                <a:ext uri="{FF2B5EF4-FFF2-40B4-BE49-F238E27FC236}">
                  <a16:creationId xmlns:a16="http://schemas.microsoft.com/office/drawing/2014/main" id="{D44D8CD1-2114-A426-E0A3-B8A7043F6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8" y="5141505"/>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2DABA67-6DFE-0C29-1BE0-521A08D8A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7325970">
              <a:off x="1245609" y="5141506"/>
              <a:ext cx="1563560" cy="920486"/>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reeform: Shape 27">
            <a:extLst>
              <a:ext uri="{FF2B5EF4-FFF2-40B4-BE49-F238E27FC236}">
                <a16:creationId xmlns:a16="http://schemas.microsoft.com/office/drawing/2014/main" id="{CCE7A0D0-5A82-2EAC-4FA9-07D603877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660612">
            <a:off x="-5917" y="6060826"/>
            <a:ext cx="1496805" cy="528949"/>
          </a:xfrm>
          <a:custGeom>
            <a:avLst/>
            <a:gdLst>
              <a:gd name="connsiteX0" fmla="*/ 1448558 w 1496805"/>
              <a:gd name="connsiteY0" fmla="*/ 523467 h 528949"/>
              <a:gd name="connsiteX1" fmla="*/ 1442273 w 1496805"/>
              <a:gd name="connsiteY1" fmla="*/ 528799 h 528949"/>
              <a:gd name="connsiteX2" fmla="*/ 6232 w 1496805"/>
              <a:gd name="connsiteY2" fmla="*/ 296291 h 528949"/>
              <a:gd name="connsiteX3" fmla="*/ 0 w 1496805"/>
              <a:gd name="connsiteY3" fmla="*/ 295127 h 528949"/>
              <a:gd name="connsiteX4" fmla="*/ 268763 w 1496805"/>
              <a:gd name="connsiteY4" fmla="*/ 0 h 528949"/>
              <a:gd name="connsiteX5" fmla="*/ 319662 w 1496805"/>
              <a:gd name="connsiteY5" fmla="*/ 13498 h 528949"/>
              <a:gd name="connsiteX6" fmla="*/ 1496805 w 1496805"/>
              <a:gd name="connsiteY6" fmla="*/ 328120 h 528949"/>
              <a:gd name="connsiteX7" fmla="*/ 1448558 w 1496805"/>
              <a:gd name="connsiteY7" fmla="*/ 523467 h 5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05" h="528949">
                <a:moveTo>
                  <a:pt x="1448558" y="523467"/>
                </a:moveTo>
                <a:cubicBezTo>
                  <a:pt x="1446192" y="527558"/>
                  <a:pt x="1444063" y="529532"/>
                  <a:pt x="1442273" y="528799"/>
                </a:cubicBezTo>
                <a:cubicBezTo>
                  <a:pt x="1200779" y="522221"/>
                  <a:pt x="320682" y="355241"/>
                  <a:pt x="6232" y="296291"/>
                </a:cubicBezTo>
                <a:lnTo>
                  <a:pt x="0" y="295127"/>
                </a:lnTo>
                <a:lnTo>
                  <a:pt x="268763" y="0"/>
                </a:lnTo>
                <a:lnTo>
                  <a:pt x="319662" y="13498"/>
                </a:lnTo>
                <a:cubicBezTo>
                  <a:pt x="753766" y="127892"/>
                  <a:pt x="1459069" y="304167"/>
                  <a:pt x="1496805" y="328120"/>
                </a:cubicBezTo>
                <a:cubicBezTo>
                  <a:pt x="1493203" y="362415"/>
                  <a:pt x="1465113" y="494827"/>
                  <a:pt x="1448558" y="523467"/>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ssholder for innhold 2">
            <a:extLst>
              <a:ext uri="{FF2B5EF4-FFF2-40B4-BE49-F238E27FC236}">
                <a16:creationId xmlns:a16="http://schemas.microsoft.com/office/drawing/2014/main" id="{3C6C4F69-6312-ED3C-B9BD-8939C47EC2D8}"/>
              </a:ext>
            </a:extLst>
          </p:cNvPr>
          <p:cNvSpPr>
            <a:spLocks noGrp="1"/>
          </p:cNvSpPr>
          <p:nvPr>
            <p:ph idx="1"/>
          </p:nvPr>
        </p:nvSpPr>
        <p:spPr>
          <a:xfrm>
            <a:off x="4037523" y="2562583"/>
            <a:ext cx="6272011" cy="3652157"/>
          </a:xfrm>
        </p:spPr>
        <p:txBody>
          <a:bodyPr vert="horz" lIns="91440" tIns="45720" rIns="91440" bIns="45720" rtlCol="0" anchor="t">
            <a:normAutofit/>
          </a:bodyPr>
          <a:lstStyle/>
          <a:p>
            <a:r>
              <a:rPr lang="nb-NO" sz="1600" dirty="0">
                <a:solidFill>
                  <a:schemeClr val="tx2"/>
                </a:solidFill>
                <a:latin typeface="Roboto"/>
                <a:ea typeface="Roboto"/>
                <a:cs typeface="Roboto"/>
              </a:rPr>
              <a:t>Opplæringsloven angår mange</a:t>
            </a:r>
          </a:p>
          <a:p>
            <a:pPr lvl="1"/>
            <a:r>
              <a:rPr lang="nb-NO" sz="1600" dirty="0">
                <a:solidFill>
                  <a:schemeClr val="tx2"/>
                </a:solidFill>
                <a:latin typeface="Roboto"/>
                <a:ea typeface="Roboto"/>
                <a:cs typeface="Roboto"/>
              </a:rPr>
              <a:t>over 820 000 barn og unge</a:t>
            </a:r>
          </a:p>
          <a:p>
            <a:pPr lvl="1"/>
            <a:r>
              <a:rPr lang="nb-NO" sz="1600" dirty="0">
                <a:solidFill>
                  <a:schemeClr val="tx2"/>
                </a:solidFill>
                <a:latin typeface="Roboto"/>
                <a:ea typeface="Roboto"/>
                <a:cs typeface="Roboto"/>
              </a:rPr>
              <a:t>over 95 000 lærere</a:t>
            </a:r>
          </a:p>
          <a:p>
            <a:pPr lvl="1"/>
            <a:endParaRPr lang="nb-NO" sz="1600" dirty="0">
              <a:solidFill>
                <a:schemeClr val="tx2"/>
              </a:solidFill>
              <a:latin typeface="Roboto" panose="02000000000000000000" pitchFamily="2" charset="0"/>
              <a:ea typeface="Roboto" panose="02000000000000000000" pitchFamily="2" charset="0"/>
            </a:endParaRPr>
          </a:p>
          <a:p>
            <a:r>
              <a:rPr lang="nb-NO" sz="1600" dirty="0">
                <a:solidFill>
                  <a:schemeClr val="tx2"/>
                </a:solidFill>
                <a:latin typeface="Roboto"/>
                <a:ea typeface="Roboto"/>
                <a:cs typeface="Roboto"/>
              </a:rPr>
              <a:t>Opplæringsloven dekker bredt</a:t>
            </a:r>
          </a:p>
          <a:p>
            <a:pPr lvl="1"/>
            <a:r>
              <a:rPr lang="nb-NO" sz="1600" dirty="0">
                <a:solidFill>
                  <a:schemeClr val="tx2"/>
                </a:solidFill>
                <a:latin typeface="Roboto"/>
                <a:ea typeface="Roboto"/>
                <a:cs typeface="Roboto"/>
              </a:rPr>
              <a:t>barneskolen, ungdomsskolen, videregående opplæring</a:t>
            </a:r>
          </a:p>
          <a:p>
            <a:pPr lvl="1"/>
            <a:r>
              <a:rPr lang="nb-NO" sz="1600" dirty="0">
                <a:solidFill>
                  <a:schemeClr val="tx2"/>
                </a:solidFill>
                <a:latin typeface="Roboto"/>
                <a:ea typeface="Roboto"/>
                <a:cs typeface="Roboto"/>
              </a:rPr>
              <a:t>SFO, kulturskole</a:t>
            </a:r>
          </a:p>
          <a:p>
            <a:pPr lvl="1"/>
            <a:r>
              <a:rPr lang="nb-NO" sz="1600" dirty="0">
                <a:solidFill>
                  <a:schemeClr val="tx2"/>
                </a:solidFill>
                <a:latin typeface="Roboto"/>
                <a:ea typeface="Roboto"/>
                <a:cs typeface="Roboto"/>
              </a:rPr>
              <a:t>fra 6-åringer til godt voksne</a:t>
            </a:r>
          </a:p>
          <a:p>
            <a:pPr marL="0" indent="0">
              <a:buNone/>
            </a:pPr>
            <a:endParaRPr lang="nb-NO" sz="1600" dirty="0">
              <a:solidFill>
                <a:schemeClr val="tx2"/>
              </a:solidFill>
            </a:endParaRPr>
          </a:p>
        </p:txBody>
      </p:sp>
    </p:spTree>
    <p:extLst>
      <p:ext uri="{BB962C8B-B14F-4D97-AF65-F5344CB8AC3E}">
        <p14:creationId xmlns:p14="http://schemas.microsoft.com/office/powerpoint/2010/main" val="377379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26153AC-046D-A2A2-9449-1ED2FE1E23EB}"/>
              </a:ext>
            </a:extLst>
          </p:cNvPr>
          <p:cNvSpPr>
            <a:spLocks noGrp="1"/>
          </p:cNvSpPr>
          <p:nvPr>
            <p:ph type="title"/>
          </p:nvPr>
        </p:nvSpPr>
        <p:spPr>
          <a:xfrm>
            <a:off x="572493" y="238539"/>
            <a:ext cx="11018520" cy="1434415"/>
          </a:xfrm>
        </p:spPr>
        <p:txBody>
          <a:bodyPr anchor="b">
            <a:normAutofit/>
          </a:bodyPr>
          <a:lstStyle/>
          <a:p>
            <a:r>
              <a:rPr lang="nb-NO" sz="5400" dirty="0">
                <a:latin typeface="Roboto" panose="02000000000000000000" pitchFamily="2" charset="0"/>
                <a:ea typeface="Roboto" panose="02000000000000000000" pitchFamily="2" charset="0"/>
              </a:rPr>
              <a:t>Ny struktur i loven</a:t>
            </a:r>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6BAC6DE7-F07E-B0F6-0EE1-AFC08E751D7E}"/>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nb-NO" sz="2000" b="1" dirty="0">
                <a:latin typeface="Roboto" panose="02000000000000000000" pitchFamily="2" charset="0"/>
                <a:ea typeface="Roboto" panose="02000000000000000000" pitchFamily="2" charset="0"/>
              </a:rPr>
              <a:t>Første del </a:t>
            </a:r>
            <a:r>
              <a:rPr lang="nb-NO" sz="2000" dirty="0">
                <a:latin typeface="Roboto" panose="02000000000000000000" pitchFamily="2" charset="0"/>
                <a:ea typeface="Roboto" panose="02000000000000000000" pitchFamily="2" charset="0"/>
              </a:rPr>
              <a:t>– innledende bestemmelser (kap. 1)</a:t>
            </a:r>
          </a:p>
          <a:p>
            <a:pPr marL="0" indent="0">
              <a:buNone/>
            </a:pPr>
            <a:r>
              <a:rPr lang="nb-NO" sz="2000" b="1" dirty="0">
                <a:latin typeface="Roboto" panose="02000000000000000000" pitchFamily="2" charset="0"/>
                <a:ea typeface="Roboto" panose="02000000000000000000" pitchFamily="2" charset="0"/>
              </a:rPr>
              <a:t>Andre del </a:t>
            </a:r>
            <a:r>
              <a:rPr lang="nb-NO" sz="2000" dirty="0">
                <a:latin typeface="Roboto" panose="02000000000000000000" pitchFamily="2" charset="0"/>
                <a:ea typeface="Roboto" panose="02000000000000000000" pitchFamily="2" charset="0"/>
              </a:rPr>
              <a:t>– grunnskoleopplæring (kap. 2-4)</a:t>
            </a:r>
          </a:p>
          <a:p>
            <a:pPr marL="0" indent="0">
              <a:buNone/>
            </a:pPr>
            <a:r>
              <a:rPr lang="nb-NO" sz="2000" b="1" dirty="0">
                <a:latin typeface="Roboto" panose="02000000000000000000" pitchFamily="2" charset="0"/>
                <a:ea typeface="Roboto" panose="02000000000000000000" pitchFamily="2" charset="0"/>
              </a:rPr>
              <a:t>Tredje del </a:t>
            </a:r>
            <a:r>
              <a:rPr lang="nb-NO" sz="2000" dirty="0">
                <a:latin typeface="Roboto" panose="02000000000000000000" pitchFamily="2" charset="0"/>
                <a:ea typeface="Roboto" panose="02000000000000000000" pitchFamily="2" charset="0"/>
              </a:rPr>
              <a:t>– videregående opplæring (kap. 5-9)</a:t>
            </a:r>
          </a:p>
          <a:p>
            <a:pPr marL="0" indent="0">
              <a:buNone/>
            </a:pPr>
            <a:r>
              <a:rPr lang="nb-NO" sz="2000" b="1" dirty="0">
                <a:latin typeface="Roboto" panose="02000000000000000000" pitchFamily="2" charset="0"/>
                <a:ea typeface="Roboto" panose="02000000000000000000" pitchFamily="2" charset="0"/>
              </a:rPr>
              <a:t>Fjerde del </a:t>
            </a:r>
            <a:r>
              <a:rPr lang="nb-NO" sz="2000" dirty="0">
                <a:latin typeface="Roboto" panose="02000000000000000000" pitchFamily="2" charset="0"/>
                <a:ea typeface="Roboto" panose="02000000000000000000" pitchFamily="2" charset="0"/>
              </a:rPr>
              <a:t>– felles for grunnskole og videregående opplæring (kap. 10-17)</a:t>
            </a:r>
          </a:p>
          <a:p>
            <a:pPr marL="0" indent="0">
              <a:buNone/>
            </a:pPr>
            <a:r>
              <a:rPr lang="nb-NO" sz="2000" b="1" dirty="0">
                <a:latin typeface="Roboto" panose="02000000000000000000" pitchFamily="2" charset="0"/>
                <a:ea typeface="Roboto" panose="02000000000000000000" pitchFamily="2" charset="0"/>
              </a:rPr>
              <a:t>Femte del </a:t>
            </a:r>
            <a:r>
              <a:rPr lang="nb-NO" sz="2000" dirty="0">
                <a:latin typeface="Roboto" panose="02000000000000000000" pitchFamily="2" charset="0"/>
                <a:ea typeface="Roboto" panose="02000000000000000000" pitchFamily="2" charset="0"/>
              </a:rPr>
              <a:t>– forberedende og videregående opplæring for voksne (kap. 18-21)</a:t>
            </a:r>
          </a:p>
          <a:p>
            <a:pPr marL="0" indent="0">
              <a:buNone/>
            </a:pPr>
            <a:r>
              <a:rPr lang="nb-NO" sz="2000" b="1" dirty="0">
                <a:latin typeface="Roboto" panose="02000000000000000000" pitchFamily="2" charset="0"/>
                <a:ea typeface="Roboto" panose="02000000000000000000" pitchFamily="2" charset="0"/>
              </a:rPr>
              <a:t>Sjette del </a:t>
            </a:r>
            <a:r>
              <a:rPr lang="nb-NO" sz="2000" dirty="0">
                <a:latin typeface="Roboto" panose="02000000000000000000" pitchFamily="2" charset="0"/>
                <a:ea typeface="Roboto" panose="02000000000000000000" pitchFamily="2" charset="0"/>
              </a:rPr>
              <a:t>– privat opplæring, godkjenningsordninger og privatistordninger (kap. 22 og 23)</a:t>
            </a:r>
          </a:p>
          <a:p>
            <a:pPr marL="0" indent="0">
              <a:buNone/>
            </a:pPr>
            <a:r>
              <a:rPr lang="nb-NO" sz="2000" b="1" dirty="0">
                <a:latin typeface="Roboto" panose="02000000000000000000" pitchFamily="2" charset="0"/>
                <a:ea typeface="Roboto" panose="02000000000000000000" pitchFamily="2" charset="0"/>
              </a:rPr>
              <a:t>Sjuende del </a:t>
            </a:r>
            <a:r>
              <a:rPr lang="nb-NO" sz="2000" dirty="0">
                <a:latin typeface="Roboto" panose="02000000000000000000" pitchFamily="2" charset="0"/>
                <a:ea typeface="Roboto" panose="02000000000000000000" pitchFamily="2" charset="0"/>
              </a:rPr>
              <a:t>– diverse regler (kap. 24-29)</a:t>
            </a:r>
          </a:p>
          <a:p>
            <a:pPr marL="0" indent="0">
              <a:buNone/>
            </a:pPr>
            <a:r>
              <a:rPr lang="nb-NO" sz="2000" b="1" dirty="0">
                <a:latin typeface="Roboto" panose="02000000000000000000" pitchFamily="2" charset="0"/>
                <a:ea typeface="Roboto" panose="02000000000000000000" pitchFamily="2" charset="0"/>
              </a:rPr>
              <a:t>Åttende del </a:t>
            </a:r>
            <a:r>
              <a:rPr lang="nb-NO" sz="2000" dirty="0">
                <a:latin typeface="Roboto" panose="02000000000000000000" pitchFamily="2" charset="0"/>
                <a:ea typeface="Roboto" panose="02000000000000000000" pitchFamily="2" charset="0"/>
              </a:rPr>
              <a:t>– sluttregler (kap. 30)</a:t>
            </a:r>
          </a:p>
        </p:txBody>
      </p:sp>
      <p:pic>
        <p:nvPicPr>
          <p:cNvPr id="5" name="Picture 4" descr="Stor fallskjermgruppe i luften">
            <a:extLst>
              <a:ext uri="{FF2B5EF4-FFF2-40B4-BE49-F238E27FC236}">
                <a16:creationId xmlns:a16="http://schemas.microsoft.com/office/drawing/2014/main" id="{047FEB62-B294-A5A8-9C80-3475086CCAD3}"/>
              </a:ext>
            </a:extLst>
          </p:cNvPr>
          <p:cNvPicPr>
            <a:picLocks noChangeAspect="1"/>
          </p:cNvPicPr>
          <p:nvPr/>
        </p:nvPicPr>
        <p:blipFill rotWithShape="1">
          <a:blip r:embed="rId3"/>
          <a:srcRect l="18512" r="17510" b="-3"/>
          <a:stretch/>
        </p:blipFill>
        <p:spPr>
          <a:xfrm>
            <a:off x="7675658" y="2093976"/>
            <a:ext cx="3941064" cy="4096512"/>
          </a:xfrm>
          <a:prstGeom prst="rect">
            <a:avLst/>
          </a:prstGeom>
        </p:spPr>
      </p:pic>
    </p:spTree>
    <p:extLst>
      <p:ext uri="{BB962C8B-B14F-4D97-AF65-F5344CB8AC3E}">
        <p14:creationId xmlns:p14="http://schemas.microsoft.com/office/powerpoint/2010/main" val="91320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213731E-DB51-F8B4-7AF6-F0B112206203}"/>
              </a:ext>
            </a:extLst>
          </p:cNvPr>
          <p:cNvSpPr>
            <a:spLocks noGrp="1"/>
          </p:cNvSpPr>
          <p:nvPr>
            <p:ph type="title"/>
          </p:nvPr>
        </p:nvSpPr>
        <p:spPr>
          <a:xfrm>
            <a:off x="5297762" y="329184"/>
            <a:ext cx="6251110" cy="1783080"/>
          </a:xfrm>
        </p:spPr>
        <p:txBody>
          <a:bodyPr anchor="b">
            <a:normAutofit/>
          </a:bodyPr>
          <a:lstStyle/>
          <a:p>
            <a:r>
              <a:rPr lang="nb-NO" sz="5400">
                <a:latin typeface="Roboto" panose="02000000000000000000" pitchFamily="2" charset="0"/>
                <a:ea typeface="Roboto" panose="02000000000000000000" pitchFamily="2" charset="0"/>
              </a:rPr>
              <a:t>Ny opplæringslov</a:t>
            </a:r>
          </a:p>
        </p:txBody>
      </p:sp>
      <p:pic>
        <p:nvPicPr>
          <p:cNvPr id="5" name="Picture 4" descr="Trapper og kolonner på en majestetisk bybygning">
            <a:extLst>
              <a:ext uri="{FF2B5EF4-FFF2-40B4-BE49-F238E27FC236}">
                <a16:creationId xmlns:a16="http://schemas.microsoft.com/office/drawing/2014/main" id="{D55FCD3B-1316-F52F-B1E9-087DA7F8E325}"/>
              </a:ext>
            </a:extLst>
          </p:cNvPr>
          <p:cNvPicPr>
            <a:picLocks noChangeAspect="1"/>
          </p:cNvPicPr>
          <p:nvPr/>
        </p:nvPicPr>
        <p:blipFill rotWithShape="1">
          <a:blip r:embed="rId3"/>
          <a:srcRect l="26160" r="2850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27CB31A-6A23-6BAB-E811-7064732E774F}"/>
              </a:ext>
            </a:extLst>
          </p:cNvPr>
          <p:cNvSpPr>
            <a:spLocks noGrp="1"/>
          </p:cNvSpPr>
          <p:nvPr>
            <p:ph idx="1"/>
          </p:nvPr>
        </p:nvSpPr>
        <p:spPr>
          <a:xfrm>
            <a:off x="5297762" y="2706624"/>
            <a:ext cx="6251110" cy="3483864"/>
          </a:xfrm>
        </p:spPr>
        <p:txBody>
          <a:bodyPr vert="horz" lIns="91440" tIns="45720" rIns="91440" bIns="45720" rtlCol="0" anchor="t">
            <a:normAutofit/>
          </a:bodyPr>
          <a:lstStyle/>
          <a:p>
            <a:r>
              <a:rPr lang="nb-NO" sz="2200" dirty="0">
                <a:latin typeface="Roboto"/>
                <a:ea typeface="Roboto"/>
                <a:cs typeface="Roboto"/>
              </a:rPr>
              <a:t>erstatter dagens lov</a:t>
            </a:r>
          </a:p>
          <a:p>
            <a:r>
              <a:rPr lang="nb-NO" sz="2200" dirty="0">
                <a:latin typeface="Roboto"/>
                <a:ea typeface="Roboto"/>
                <a:cs typeface="Roboto"/>
              </a:rPr>
              <a:t>mer presis og brukervennlig</a:t>
            </a:r>
          </a:p>
          <a:p>
            <a:r>
              <a:rPr lang="nb-NO" sz="2200">
                <a:latin typeface="Roboto"/>
                <a:ea typeface="Roboto"/>
                <a:cs typeface="Roboto"/>
              </a:rPr>
              <a:t>modernisert og oppdatert språk</a:t>
            </a:r>
          </a:p>
          <a:p>
            <a:r>
              <a:rPr lang="nb-NO" sz="2200">
                <a:latin typeface="Roboto"/>
                <a:ea typeface="Roboto"/>
                <a:cs typeface="Roboto"/>
              </a:rPr>
              <a:t>viderefører mye</a:t>
            </a:r>
          </a:p>
          <a:p>
            <a:r>
              <a:rPr lang="nb-NO" sz="2200">
                <a:latin typeface="Roboto"/>
                <a:ea typeface="Roboto"/>
                <a:cs typeface="Roboto"/>
              </a:rPr>
              <a:t>endringer, justeringer og presiseringer</a:t>
            </a:r>
          </a:p>
          <a:p>
            <a:r>
              <a:rPr lang="nb-NO" sz="2200" dirty="0">
                <a:latin typeface="Roboto"/>
                <a:ea typeface="Roboto"/>
                <a:cs typeface="Roboto"/>
              </a:rPr>
              <a:t>også endringer i privatskoleloven</a:t>
            </a:r>
          </a:p>
        </p:txBody>
      </p:sp>
    </p:spTree>
    <p:extLst>
      <p:ext uri="{BB962C8B-B14F-4D97-AF65-F5344CB8AC3E}">
        <p14:creationId xmlns:p14="http://schemas.microsoft.com/office/powerpoint/2010/main" val="406635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5C2F01B-E785-ED53-E873-3A5E165478F1}"/>
              </a:ext>
            </a:extLst>
          </p:cNvPr>
          <p:cNvSpPr>
            <a:spLocks noGrp="1"/>
          </p:cNvSpPr>
          <p:nvPr>
            <p:ph type="title"/>
          </p:nvPr>
        </p:nvSpPr>
        <p:spPr>
          <a:xfrm>
            <a:off x="635000" y="640823"/>
            <a:ext cx="3418659" cy="5583148"/>
          </a:xfrm>
        </p:spPr>
        <p:txBody>
          <a:bodyPr anchor="ctr">
            <a:normAutofit/>
          </a:bodyPr>
          <a:lstStyle/>
          <a:p>
            <a:r>
              <a:rPr lang="nb-NO" sz="4200" dirty="0">
                <a:latin typeface="Roboto" panose="02000000000000000000" pitchFamily="2" charset="0"/>
                <a:ea typeface="Roboto" panose="02000000000000000000" pitchFamily="2" charset="0"/>
              </a:rPr>
              <a:t>Hovedlinjene består</a:t>
            </a:r>
          </a:p>
        </p:txBody>
      </p:sp>
      <p:sp>
        <p:nvSpPr>
          <p:cNvPr id="3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l 4">
            <a:extLst>
              <a:ext uri="{FF2B5EF4-FFF2-40B4-BE49-F238E27FC236}">
                <a16:creationId xmlns:a16="http://schemas.microsoft.com/office/drawing/2014/main" id="{08E8661D-734F-9B4C-98BA-52C3ABBB9154}"/>
              </a:ext>
            </a:extLst>
          </p:cNvPr>
          <p:cNvGraphicFramePr>
            <a:graphicFrameLocks noGrp="1"/>
          </p:cNvGraphicFramePr>
          <p:nvPr>
            <p:ph idx="1"/>
            <p:extLst>
              <p:ext uri="{D42A27DB-BD31-4B8C-83A1-F6EECF244321}">
                <p14:modId xmlns:p14="http://schemas.microsoft.com/office/powerpoint/2010/main" val="593789775"/>
              </p:ext>
            </p:extLst>
          </p:nvPr>
        </p:nvGraphicFramePr>
        <p:xfrm>
          <a:off x="4840232" y="640822"/>
          <a:ext cx="6516084" cy="5536143"/>
        </p:xfrm>
        <a:graphic>
          <a:graphicData uri="http://schemas.openxmlformats.org/drawingml/2006/table">
            <a:tbl>
              <a:tblPr firstRow="1" bandRow="1">
                <a:solidFill>
                  <a:schemeClr val="bg1">
                    <a:lumMod val="95000"/>
                  </a:schemeClr>
                </a:solidFill>
                <a:tableStyleId>{16D9F66E-5EB9-4882-86FB-DCBF35E3C3E4}</a:tableStyleId>
              </a:tblPr>
              <a:tblGrid>
                <a:gridCol w="6516084">
                  <a:extLst>
                    <a:ext uri="{9D8B030D-6E8A-4147-A177-3AD203B41FA5}">
                      <a16:colId xmlns:a16="http://schemas.microsoft.com/office/drawing/2014/main" val="1412432592"/>
                    </a:ext>
                  </a:extLst>
                </a:gridCol>
              </a:tblGrid>
              <a:tr h="551167">
                <a:tc>
                  <a:txBody>
                    <a:bodyPr/>
                    <a:lstStyle/>
                    <a:p>
                      <a:r>
                        <a:rPr lang="nb-NO" sz="1900" b="0" cap="none" spc="0">
                          <a:solidFill>
                            <a:schemeClr val="tx1"/>
                          </a:solidFill>
                          <a:latin typeface="Roboto" panose="02000000000000000000" pitchFamily="2" charset="0"/>
                          <a:ea typeface="Roboto" panose="02000000000000000000" pitchFamily="2" charset="0"/>
                        </a:rPr>
                        <a:t>Rett og plikt til grunnskoleopplæring</a:t>
                      </a:r>
                    </a:p>
                  </a:txBody>
                  <a:tcPr marL="94216" marR="124031" marT="26919" marB="201890"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703815058"/>
                  </a:ext>
                </a:extLst>
              </a:tr>
              <a:tr h="551167">
                <a:tc>
                  <a:txBody>
                    <a:bodyPr/>
                    <a:lstStyle/>
                    <a:p>
                      <a:r>
                        <a:rPr lang="nb-NO" sz="1900" cap="none" spc="0">
                          <a:solidFill>
                            <a:schemeClr val="tx1"/>
                          </a:solidFill>
                          <a:latin typeface="Roboto" panose="02000000000000000000" pitchFamily="2" charset="0"/>
                          <a:ea typeface="Roboto" panose="02000000000000000000" pitchFamily="2" charset="0"/>
                        </a:rPr>
                        <a:t>Rett til videregående opplæring</a:t>
                      </a:r>
                    </a:p>
                  </a:txBody>
                  <a:tcPr marL="94216" marR="124031" marT="26919" marB="201890">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1024889516"/>
                  </a:ext>
                </a:extLst>
              </a:tr>
              <a:tr h="551167">
                <a:tc>
                  <a:txBody>
                    <a:bodyPr/>
                    <a:lstStyle/>
                    <a:p>
                      <a:r>
                        <a:rPr lang="nb-NO" sz="1900" cap="none" spc="0" dirty="0">
                          <a:solidFill>
                            <a:schemeClr val="tx1"/>
                          </a:solidFill>
                          <a:latin typeface="Roboto" panose="02000000000000000000" pitchFamily="2" charset="0"/>
                          <a:ea typeface="Roboto" panose="02000000000000000000" pitchFamily="2" charset="0"/>
                        </a:rPr>
                        <a:t>Innhold i opplæringen – læreplanverket</a:t>
                      </a:r>
                    </a:p>
                  </a:txBody>
                  <a:tcPr marL="94216" marR="124031" marT="26919" marB="201890">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061458779"/>
                  </a:ext>
                </a:extLst>
              </a:tr>
              <a:tr h="551167">
                <a:tc>
                  <a:txBody>
                    <a:bodyPr/>
                    <a:lstStyle/>
                    <a:p>
                      <a:r>
                        <a:rPr lang="nb-NO" sz="1900" cap="none" spc="0">
                          <a:solidFill>
                            <a:schemeClr val="tx1"/>
                          </a:solidFill>
                          <a:latin typeface="Roboto" panose="02000000000000000000" pitchFamily="2" charset="0"/>
                          <a:ea typeface="Roboto" panose="02000000000000000000" pitchFamily="2" charset="0"/>
                        </a:rPr>
                        <a:t>Lærerne – relevant kompetanse</a:t>
                      </a:r>
                    </a:p>
                  </a:txBody>
                  <a:tcPr marL="94216" marR="124031" marT="26919" marB="201890">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656521157"/>
                  </a:ext>
                </a:extLst>
              </a:tr>
              <a:tr h="551167">
                <a:tc>
                  <a:txBody>
                    <a:bodyPr/>
                    <a:lstStyle/>
                    <a:p>
                      <a:r>
                        <a:rPr lang="nb-NO" sz="1900" cap="none" spc="0">
                          <a:solidFill>
                            <a:schemeClr val="tx1"/>
                          </a:solidFill>
                          <a:latin typeface="Roboto" panose="02000000000000000000" pitchFamily="2" charset="0"/>
                          <a:ea typeface="Roboto" panose="02000000000000000000" pitchFamily="2" charset="0"/>
                        </a:rPr>
                        <a:t>Et sikkerhetsnett for elever med særlige behov</a:t>
                      </a:r>
                    </a:p>
                  </a:txBody>
                  <a:tcPr marL="94216" marR="124031" marT="26919" marB="201890">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621398210"/>
                  </a:ext>
                </a:extLst>
              </a:tr>
              <a:tr h="551167">
                <a:tc>
                  <a:txBody>
                    <a:bodyPr/>
                    <a:lstStyle/>
                    <a:p>
                      <a:r>
                        <a:rPr lang="nb-NO" sz="1900" cap="none" spc="0">
                          <a:solidFill>
                            <a:schemeClr val="tx1"/>
                          </a:solidFill>
                          <a:latin typeface="Roboto" panose="02000000000000000000" pitchFamily="2" charset="0"/>
                          <a:ea typeface="Roboto" panose="02000000000000000000" pitchFamily="2" charset="0"/>
                        </a:rPr>
                        <a:t>Rett til et trygt og godt skolemiljø</a:t>
                      </a:r>
                    </a:p>
                  </a:txBody>
                  <a:tcPr marL="94216" marR="124031" marT="26919" marB="201890">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50698839"/>
                  </a:ext>
                </a:extLst>
              </a:tr>
              <a:tr h="838987">
                <a:tc>
                  <a:txBody>
                    <a:bodyPr/>
                    <a:lstStyle/>
                    <a:p>
                      <a:r>
                        <a:rPr lang="nb-NO" sz="1900" cap="none" spc="0">
                          <a:solidFill>
                            <a:schemeClr val="tx1"/>
                          </a:solidFill>
                          <a:latin typeface="Roboto" panose="02000000000000000000" pitchFamily="2" charset="0"/>
                          <a:ea typeface="Roboto" panose="02000000000000000000" pitchFamily="2" charset="0"/>
                        </a:rPr>
                        <a:t>Kommunenes og fylkeskommunenes ansvar for opplæringen</a:t>
                      </a:r>
                    </a:p>
                  </a:txBody>
                  <a:tcPr marL="94216" marR="124031" marT="26919" marB="201890">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212313774"/>
                  </a:ext>
                </a:extLst>
              </a:tr>
              <a:tr h="551167">
                <a:tc>
                  <a:txBody>
                    <a:bodyPr/>
                    <a:lstStyle/>
                    <a:p>
                      <a:r>
                        <a:rPr lang="nb-NO" sz="1900" cap="none" spc="0">
                          <a:solidFill>
                            <a:schemeClr val="tx1"/>
                          </a:solidFill>
                          <a:latin typeface="Roboto" panose="02000000000000000000" pitchFamily="2" charset="0"/>
                          <a:ea typeface="Roboto" panose="02000000000000000000" pitchFamily="2" charset="0"/>
                        </a:rPr>
                        <a:t>Opplæring i bedrift</a:t>
                      </a:r>
                    </a:p>
                  </a:txBody>
                  <a:tcPr marL="94216" marR="124031" marT="26919" marB="201890">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748667788"/>
                  </a:ext>
                </a:extLst>
              </a:tr>
              <a:tr h="838987">
                <a:tc>
                  <a:txBody>
                    <a:bodyPr/>
                    <a:lstStyle/>
                    <a:p>
                      <a:r>
                        <a:rPr lang="nb-NO" sz="1900" cap="none" spc="0" dirty="0">
                          <a:solidFill>
                            <a:schemeClr val="tx1"/>
                          </a:solidFill>
                          <a:latin typeface="Roboto" panose="02000000000000000000" pitchFamily="2" charset="0"/>
                          <a:ea typeface="Roboto" panose="02000000000000000000" pitchFamily="2" charset="0"/>
                        </a:rPr>
                        <a:t>Staten skal føre tilsyn med kommunene og fylkeskommunene</a:t>
                      </a:r>
                    </a:p>
                  </a:txBody>
                  <a:tcPr marL="94216" marR="124031" marT="26919" marB="201890">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351796094"/>
                  </a:ext>
                </a:extLst>
              </a:tr>
            </a:tbl>
          </a:graphicData>
        </a:graphic>
      </p:graphicFrame>
    </p:spTree>
    <p:extLst>
      <p:ext uri="{BB962C8B-B14F-4D97-AF65-F5344CB8AC3E}">
        <p14:creationId xmlns:p14="http://schemas.microsoft.com/office/powerpoint/2010/main" val="44294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listres figur familier med hender">
            <a:extLst>
              <a:ext uri="{FF2B5EF4-FFF2-40B4-BE49-F238E27FC236}">
                <a16:creationId xmlns:a16="http://schemas.microsoft.com/office/drawing/2014/main" id="{30EC059B-A421-6BC0-4C2C-80596A4DC555}"/>
              </a:ext>
            </a:extLst>
          </p:cNvPr>
          <p:cNvPicPr>
            <a:picLocks noChangeAspect="1"/>
          </p:cNvPicPr>
          <p:nvPr/>
        </p:nvPicPr>
        <p:blipFill>
          <a:blip r:embed="rId2">
            <a:extLst>
              <a:ext uri="{28A0092B-C50C-407E-A947-70E740481C1C}">
                <a14:useLocalDpi xmlns:a14="http://schemas.microsoft.com/office/drawing/2010/main" val="0"/>
              </a:ext>
            </a:extLst>
          </a:blip>
          <a:srcRect l="7810" r="781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DBC4B23D-0B13-73EE-D0EA-8A5F1B58075A}"/>
              </a:ext>
            </a:extLst>
          </p:cNvPr>
          <p:cNvSpPr>
            <a:spLocks noGrp="1"/>
          </p:cNvSpPr>
          <p:nvPr>
            <p:ph type="title"/>
          </p:nvPr>
        </p:nvSpPr>
        <p:spPr>
          <a:xfrm>
            <a:off x="477980" y="1122363"/>
            <a:ext cx="11714019" cy="3204134"/>
          </a:xfrm>
        </p:spPr>
        <p:txBody>
          <a:bodyPr vert="horz" lIns="91440" tIns="45720" rIns="91440" bIns="45720" rtlCol="0" anchor="ctr">
            <a:normAutofit/>
          </a:bodyPr>
          <a:lstStyle/>
          <a:p>
            <a:pPr algn="ctr"/>
            <a:r>
              <a:rPr lang="en-US" sz="4800" dirty="0" err="1">
                <a:solidFill>
                  <a:schemeClr val="bg1"/>
                </a:solidFill>
                <a:latin typeface="Roboto" panose="02000000000000000000" pitchFamily="2" charset="0"/>
                <a:ea typeface="Roboto" panose="02000000000000000000" pitchFamily="2" charset="0"/>
              </a:rPr>
              <a:t>Hva</a:t>
            </a:r>
            <a:r>
              <a:rPr lang="en-US" sz="4800" dirty="0">
                <a:solidFill>
                  <a:schemeClr val="bg1"/>
                </a:solidFill>
                <a:latin typeface="Roboto" panose="02000000000000000000" pitchFamily="2" charset="0"/>
                <a:ea typeface="Roboto" panose="02000000000000000000" pitchFamily="2" charset="0"/>
              </a:rPr>
              <a:t> er </a:t>
            </a:r>
            <a:r>
              <a:rPr lang="en-US" sz="4800" dirty="0" err="1">
                <a:solidFill>
                  <a:schemeClr val="bg1"/>
                </a:solidFill>
                <a:latin typeface="Roboto" panose="02000000000000000000" pitchFamily="2" charset="0"/>
                <a:ea typeface="Roboto" panose="02000000000000000000" pitchFamily="2" charset="0"/>
              </a:rPr>
              <a:t>nytt</a:t>
            </a:r>
            <a:r>
              <a:rPr lang="en-US" sz="4800" dirty="0">
                <a:solidFill>
                  <a:schemeClr val="bg1"/>
                </a:solidFill>
                <a:latin typeface="Roboto" panose="02000000000000000000" pitchFamily="2" charset="0"/>
                <a:ea typeface="Roboto" panose="02000000000000000000" pitchFamily="2" charset="0"/>
              </a:rPr>
              <a:t> i </a:t>
            </a:r>
            <a:r>
              <a:rPr lang="en-US" sz="4800" dirty="0" err="1">
                <a:solidFill>
                  <a:schemeClr val="bg1"/>
                </a:solidFill>
                <a:latin typeface="Roboto" panose="02000000000000000000" pitchFamily="2" charset="0"/>
                <a:ea typeface="Roboto" panose="02000000000000000000" pitchFamily="2" charset="0"/>
              </a:rPr>
              <a:t>ny</a:t>
            </a:r>
            <a:r>
              <a:rPr lang="en-US" sz="4800" dirty="0">
                <a:solidFill>
                  <a:schemeClr val="bg1"/>
                </a:solidFill>
                <a:latin typeface="Roboto" panose="02000000000000000000" pitchFamily="2" charset="0"/>
                <a:ea typeface="Roboto" panose="02000000000000000000" pitchFamily="2" charset="0"/>
              </a:rPr>
              <a:t> </a:t>
            </a:r>
            <a:r>
              <a:rPr lang="en-US" sz="4800" dirty="0" err="1">
                <a:solidFill>
                  <a:schemeClr val="bg1"/>
                </a:solidFill>
                <a:latin typeface="Roboto" panose="02000000000000000000" pitchFamily="2" charset="0"/>
                <a:ea typeface="Roboto" panose="02000000000000000000" pitchFamily="2" charset="0"/>
              </a:rPr>
              <a:t>lov</a:t>
            </a:r>
            <a:r>
              <a:rPr lang="en-US" sz="4800" dirty="0">
                <a:solidFill>
                  <a:schemeClr val="bg1"/>
                </a:solidFill>
                <a:latin typeface="Roboto" panose="02000000000000000000" pitchFamily="2" charset="0"/>
                <a:ea typeface="Roboto" panose="02000000000000000000" pitchFamily="2" charset="0"/>
              </a:rPr>
              <a:t>?</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65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tel 4">
            <a:extLst>
              <a:ext uri="{FF2B5EF4-FFF2-40B4-BE49-F238E27FC236}">
                <a16:creationId xmlns:a16="http://schemas.microsoft.com/office/drawing/2014/main" id="{18E0053D-77A4-0BF1-0F1D-525D22D0C7D5}"/>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err="1">
                <a:latin typeface="+mj-lt"/>
                <a:ea typeface="+mj-ea"/>
                <a:cs typeface="+mj-cs"/>
              </a:rPr>
              <a:t>Noen</a:t>
            </a:r>
            <a:r>
              <a:rPr lang="en-US" sz="5400" kern="1200">
                <a:latin typeface="+mj-lt"/>
                <a:ea typeface="+mj-ea"/>
                <a:cs typeface="+mj-cs"/>
              </a:rPr>
              <a:t> </a:t>
            </a:r>
            <a:r>
              <a:rPr lang="en-US" sz="5400" kern="1200" err="1">
                <a:latin typeface="+mj-lt"/>
                <a:ea typeface="+mj-ea"/>
                <a:cs typeface="+mj-cs"/>
              </a:rPr>
              <a:t>endringer</a:t>
            </a:r>
            <a:r>
              <a:rPr lang="en-US" sz="5400" kern="1200">
                <a:latin typeface="+mj-lt"/>
                <a:ea typeface="+mj-ea"/>
                <a:cs typeface="+mj-cs"/>
              </a:rPr>
              <a:t> i </a:t>
            </a:r>
            <a:r>
              <a:rPr lang="en-US" sz="5400" kern="1200" err="1">
                <a:latin typeface="+mj-lt"/>
                <a:ea typeface="+mj-ea"/>
                <a:cs typeface="+mj-cs"/>
              </a:rPr>
              <a:t>ord</a:t>
            </a:r>
            <a:r>
              <a:rPr lang="en-US" sz="5400" kern="1200">
                <a:latin typeface="+mj-lt"/>
                <a:ea typeface="+mj-ea"/>
                <a:cs typeface="+mj-cs"/>
              </a:rPr>
              <a:t> og </a:t>
            </a:r>
            <a:r>
              <a:rPr lang="en-US" sz="5400" kern="1200" err="1">
                <a:latin typeface="+mj-lt"/>
                <a:ea typeface="+mj-ea"/>
                <a:cs typeface="+mj-cs"/>
              </a:rPr>
              <a:t>begrep</a:t>
            </a:r>
            <a:endParaRPr lang="en-US" sz="5400" kern="1200">
              <a:latin typeface="+mj-lt"/>
              <a:ea typeface="+mj-ea"/>
              <a:cs typeface="+mj-cs"/>
            </a:endParaRPr>
          </a:p>
        </p:txBody>
      </p:sp>
      <p:sp>
        <p:nvSpPr>
          <p:cNvPr id="3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l 4">
            <a:extLst>
              <a:ext uri="{FF2B5EF4-FFF2-40B4-BE49-F238E27FC236}">
                <a16:creationId xmlns:a16="http://schemas.microsoft.com/office/drawing/2014/main" id="{85DBD1A3-4123-6992-96C2-31EF44AB2A92}"/>
              </a:ext>
            </a:extLst>
          </p:cNvPr>
          <p:cNvGraphicFramePr>
            <a:graphicFrameLocks noGrp="1"/>
          </p:cNvGraphicFramePr>
          <p:nvPr>
            <p:ph idx="1"/>
            <p:extLst>
              <p:ext uri="{D42A27DB-BD31-4B8C-83A1-F6EECF244321}">
                <p14:modId xmlns:p14="http://schemas.microsoft.com/office/powerpoint/2010/main" val="1543890495"/>
              </p:ext>
            </p:extLst>
          </p:nvPr>
        </p:nvGraphicFramePr>
        <p:xfrm>
          <a:off x="4648018" y="1097960"/>
          <a:ext cx="6900513" cy="4621869"/>
        </p:xfrm>
        <a:graphic>
          <a:graphicData uri="http://schemas.openxmlformats.org/drawingml/2006/table">
            <a:tbl>
              <a:tblPr firstRow="1" bandRow="1">
                <a:noFill/>
                <a:tableStyleId>{F5AB1C69-6EDB-4FF4-983F-18BD219EF322}</a:tableStyleId>
              </a:tblPr>
              <a:tblGrid>
                <a:gridCol w="3214261">
                  <a:extLst>
                    <a:ext uri="{9D8B030D-6E8A-4147-A177-3AD203B41FA5}">
                      <a16:colId xmlns:a16="http://schemas.microsoft.com/office/drawing/2014/main" val="2838881341"/>
                    </a:ext>
                  </a:extLst>
                </a:gridCol>
                <a:gridCol w="3686252">
                  <a:extLst>
                    <a:ext uri="{9D8B030D-6E8A-4147-A177-3AD203B41FA5}">
                      <a16:colId xmlns:a16="http://schemas.microsoft.com/office/drawing/2014/main" val="1781033318"/>
                    </a:ext>
                  </a:extLst>
                </a:gridCol>
              </a:tblGrid>
              <a:tr h="491619">
                <a:tc>
                  <a:txBody>
                    <a:bodyPr/>
                    <a:lstStyle/>
                    <a:p>
                      <a:r>
                        <a:rPr lang="nb-NO" sz="1500" b="1" cap="none" spc="0">
                          <a:solidFill>
                            <a:schemeClr val="tx1"/>
                          </a:solidFill>
                        </a:rPr>
                        <a:t>Ord og begrep i dagens regelverk</a:t>
                      </a:r>
                      <a:endParaRPr lang="nb-NO" sz="1500" b="1" cap="none" spc="0">
                        <a:solidFill>
                          <a:schemeClr val="tx1"/>
                        </a:solidFill>
                        <a:latin typeface="Roboto" panose="02000000000000000000" pitchFamily="2" charset="0"/>
                        <a:ea typeface="Roboto" panose="02000000000000000000" pitchFamily="2" charset="0"/>
                      </a:endParaRPr>
                    </a:p>
                  </a:txBody>
                  <a:tcPr marL="0" marR="66922" marT="26769" marB="200766">
                    <a:lnL w="12700" cmpd="sng">
                      <a:noFill/>
                    </a:lnL>
                    <a:lnR w="12700" cmpd="sng">
                      <a:noFill/>
                    </a:lnR>
                    <a:lnT w="28575" cap="flat" cmpd="sng" algn="ctr">
                      <a:solidFill>
                        <a:schemeClr val="tx1"/>
                      </a:solidFill>
                      <a:prstDash val="solid"/>
                    </a:lnT>
                    <a:lnB w="38100" cmpd="sng">
                      <a:noFill/>
                    </a:lnB>
                    <a:noFill/>
                  </a:tcPr>
                </a:tc>
                <a:tc>
                  <a:txBody>
                    <a:bodyPr/>
                    <a:lstStyle/>
                    <a:p>
                      <a:r>
                        <a:rPr lang="nb-NO" sz="1500" b="1" cap="none" spc="0">
                          <a:solidFill>
                            <a:schemeClr val="tx1"/>
                          </a:solidFill>
                        </a:rPr>
                        <a:t>Ord og begrep i nytt regelverk</a:t>
                      </a:r>
                      <a:endParaRPr lang="nb-NO" sz="1500" b="1" cap="none" spc="0">
                        <a:solidFill>
                          <a:schemeClr val="tx1"/>
                        </a:solidFill>
                        <a:latin typeface="Roboto" panose="02000000000000000000" pitchFamily="2" charset="0"/>
                        <a:ea typeface="Roboto" panose="02000000000000000000" pitchFamily="2" charset="0"/>
                      </a:endParaRPr>
                    </a:p>
                  </a:txBody>
                  <a:tcPr marL="0" marR="66922" marT="26769" marB="200766">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3523118741"/>
                  </a:ext>
                </a:extLst>
              </a:tr>
              <a:tr h="721258">
                <a:tc>
                  <a:txBody>
                    <a:bodyPr/>
                    <a:lstStyle/>
                    <a:p>
                      <a:r>
                        <a:rPr lang="nb-NO" sz="1500" cap="none" spc="0" noProof="0">
                          <a:solidFill>
                            <a:schemeClr val="tx1"/>
                          </a:solidFill>
                          <a:effectLst/>
                        </a:rPr>
                        <a:t>Spesialundervisning </a:t>
                      </a:r>
                      <a:endParaRPr lang="nb-NO" sz="1500" cap="none" spc="0" noProof="0">
                        <a:solidFill>
                          <a:schemeClr val="tx1"/>
                        </a:solidFill>
                        <a:latin typeface="Roboto"/>
                        <a:ea typeface="Roboto"/>
                      </a:endParaRPr>
                    </a:p>
                  </a:txBody>
                  <a:tcPr marL="0" marR="66922" marT="26769" marB="200766">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r>
                        <a:rPr lang="nb-NO" sz="1500" kern="1200" cap="none" spc="0" noProof="0">
                          <a:solidFill>
                            <a:schemeClr val="tx1"/>
                          </a:solidFill>
                          <a:effectLst/>
                        </a:rPr>
                        <a:t>Individuelt tilrettelagt opplæring, personlig assistanse, fysisk tilrettelegging </a:t>
                      </a:r>
                      <a:endParaRPr lang="nb-NO" sz="1500" cap="none" spc="0" noProof="0">
                        <a:solidFill>
                          <a:schemeClr val="tx1"/>
                        </a:solidFill>
                        <a:latin typeface="Roboto"/>
                        <a:ea typeface="Roboto"/>
                      </a:endParaRPr>
                    </a:p>
                  </a:txBody>
                  <a:tcPr marL="0" marR="66922" marT="26769" marB="200766">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2914588891"/>
                  </a:ext>
                </a:extLst>
              </a:tr>
              <a:tr h="491619">
                <a:tc>
                  <a:txBody>
                    <a:bodyPr/>
                    <a:lstStyle/>
                    <a:p>
                      <a:r>
                        <a:rPr lang="nb-NO" sz="1500" cap="none" spc="0" noProof="0">
                          <a:solidFill>
                            <a:schemeClr val="tx1"/>
                          </a:solidFill>
                          <a:effectLst/>
                        </a:rPr>
                        <a:t>Tidlig innsats </a:t>
                      </a:r>
                      <a:endParaRPr lang="nb-NO" sz="1500" cap="none" spc="0" noProof="0">
                        <a:solidFill>
                          <a:schemeClr val="tx1"/>
                        </a:solidFill>
                        <a:latin typeface="Roboto"/>
                        <a:ea typeface="Roboto"/>
                      </a:endParaRPr>
                    </a:p>
                  </a:txBody>
                  <a:tcPr marL="0" marR="66922" marT="26769" marB="200766">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nb-NO" sz="1500" cap="none" spc="0" noProof="0">
                          <a:solidFill>
                            <a:schemeClr val="tx1"/>
                          </a:solidFill>
                          <a:effectLst/>
                        </a:rPr>
                        <a:t>Intensiv opplæring </a:t>
                      </a:r>
                      <a:endParaRPr lang="nb-NO" sz="1500" cap="none" spc="0" noProof="0">
                        <a:solidFill>
                          <a:schemeClr val="tx1"/>
                        </a:solidFill>
                        <a:latin typeface="Roboto"/>
                        <a:ea typeface="Roboto"/>
                      </a:endParaRPr>
                    </a:p>
                  </a:txBody>
                  <a:tcPr marL="0" marR="66922" marT="26769" marB="200766">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1446321"/>
                  </a:ext>
                </a:extLst>
              </a:tr>
              <a:tr h="491619">
                <a:tc>
                  <a:txBody>
                    <a:bodyPr/>
                    <a:lstStyle/>
                    <a:p>
                      <a:pPr algn="l"/>
                      <a:r>
                        <a:rPr lang="nb-NO" sz="1500" cap="none" spc="0" noProof="0">
                          <a:solidFill>
                            <a:schemeClr val="tx1"/>
                          </a:solidFill>
                          <a:effectLst/>
                        </a:rPr>
                        <a:t>Særskilt norskopplæring</a:t>
                      </a:r>
                      <a:endParaRPr lang="nb-NO" sz="1500" cap="none" spc="0" noProof="0">
                        <a:solidFill>
                          <a:schemeClr val="tx1"/>
                        </a:solidFill>
                        <a:effectLst/>
                        <a:latin typeface="Roboto"/>
                        <a:ea typeface="Roboto"/>
                      </a:endParaRPr>
                    </a:p>
                  </a:txBody>
                  <a:tcPr marL="0" marR="66922" marT="26769" marB="20076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l"/>
                      <a:r>
                        <a:rPr lang="nb-NO" sz="1500" cap="none" spc="0" noProof="0">
                          <a:solidFill>
                            <a:schemeClr val="tx1"/>
                          </a:solidFill>
                          <a:effectLst/>
                        </a:rPr>
                        <a:t>Forsterket opplæring i norsk</a:t>
                      </a:r>
                      <a:endParaRPr lang="nb-NO" sz="1500" cap="none" spc="0" noProof="0">
                        <a:solidFill>
                          <a:schemeClr val="tx1"/>
                        </a:solidFill>
                        <a:effectLst/>
                        <a:latin typeface="Roboto"/>
                        <a:ea typeface="Roboto"/>
                      </a:endParaRPr>
                    </a:p>
                  </a:txBody>
                  <a:tcPr marL="0" marR="66922" marT="26769" marB="20076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492560187"/>
                  </a:ext>
                </a:extLst>
              </a:tr>
              <a:tr h="721258">
                <a:tc>
                  <a:txBody>
                    <a:bodyPr/>
                    <a:lstStyle/>
                    <a:p>
                      <a:r>
                        <a:rPr lang="nb-NO" sz="1500" cap="none" spc="0" noProof="0">
                          <a:solidFill>
                            <a:schemeClr val="tx1"/>
                          </a:solidFill>
                        </a:rPr>
                        <a:t>Grunnskoleopplæring for voksne	</a:t>
                      </a:r>
                      <a:endParaRPr lang="nb-NO" sz="1500" cap="none" spc="0" noProof="0">
                        <a:solidFill>
                          <a:schemeClr val="tx1"/>
                        </a:solidFill>
                        <a:latin typeface="Roboto"/>
                        <a:ea typeface="Roboto"/>
                      </a:endParaRPr>
                    </a:p>
                  </a:txBody>
                  <a:tcPr marL="0" marR="66922" marT="26769" marB="200766">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nb-NO" sz="1500" cap="none" spc="0" noProof="0">
                          <a:solidFill>
                            <a:schemeClr val="tx1"/>
                          </a:solidFill>
                        </a:rPr>
                        <a:t> Forberedende opplæring for voksne</a:t>
                      </a:r>
                      <a:endParaRPr lang="nb-NO" sz="1500" cap="none" spc="0" noProof="0">
                        <a:solidFill>
                          <a:schemeClr val="tx1"/>
                        </a:solidFill>
                        <a:latin typeface="Roboto"/>
                        <a:ea typeface="Roboto"/>
                      </a:endParaRPr>
                    </a:p>
                  </a:txBody>
                  <a:tcPr marL="0" marR="66922" marT="26769" marB="200766">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24383908"/>
                  </a:ext>
                </a:extLst>
              </a:tr>
              <a:tr h="491619">
                <a:tc>
                  <a:txBody>
                    <a:bodyPr/>
                    <a:lstStyle/>
                    <a:p>
                      <a:pPr algn="l"/>
                      <a:r>
                        <a:rPr lang="nb-NO" sz="1500" cap="none" spc="0" noProof="0">
                          <a:solidFill>
                            <a:schemeClr val="tx1"/>
                          </a:solidFill>
                          <a:effectLst/>
                        </a:rPr>
                        <a:t>Ordensreglement</a:t>
                      </a:r>
                      <a:endParaRPr lang="nb-NO" sz="1500" cap="none" spc="0" noProof="0">
                        <a:solidFill>
                          <a:schemeClr val="tx1"/>
                        </a:solidFill>
                        <a:effectLst/>
                        <a:latin typeface="Roboto"/>
                        <a:ea typeface="Roboto"/>
                      </a:endParaRPr>
                    </a:p>
                  </a:txBody>
                  <a:tcPr marL="0" marR="66922" marT="26769" marB="20076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lgn="l"/>
                      <a:r>
                        <a:rPr lang="nb-NO" sz="1500" cap="none" spc="0" noProof="0">
                          <a:solidFill>
                            <a:schemeClr val="tx1"/>
                          </a:solidFill>
                          <a:effectLst/>
                        </a:rPr>
                        <a:t>Skoleregler</a:t>
                      </a:r>
                      <a:endParaRPr lang="nb-NO" sz="1500" cap="none" spc="0" noProof="0">
                        <a:solidFill>
                          <a:schemeClr val="tx1"/>
                        </a:solidFill>
                        <a:effectLst/>
                        <a:latin typeface="Roboto"/>
                        <a:ea typeface="Roboto"/>
                      </a:endParaRPr>
                    </a:p>
                  </a:txBody>
                  <a:tcPr marL="0" marR="66922" marT="26769" marB="200766"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3458876908"/>
                  </a:ext>
                </a:extLst>
              </a:tr>
              <a:tr h="491619">
                <a:tc>
                  <a:txBody>
                    <a:bodyPr/>
                    <a:lstStyle/>
                    <a:p>
                      <a:pPr algn="l"/>
                      <a:r>
                        <a:rPr lang="nb-NO" sz="1500" cap="none" spc="0" noProof="0">
                          <a:solidFill>
                            <a:schemeClr val="tx1"/>
                          </a:solidFill>
                          <a:effectLst/>
                        </a:rPr>
                        <a:t>Skjerpet aktivitetsplikt</a:t>
                      </a:r>
                    </a:p>
                  </a:txBody>
                  <a:tcPr marL="0" marR="66922" marT="26769" marB="20076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lgn="l"/>
                      <a:r>
                        <a:rPr lang="nb-NO" sz="1500" cap="none" spc="0" noProof="0">
                          <a:solidFill>
                            <a:schemeClr val="tx1"/>
                          </a:solidFill>
                          <a:effectLst/>
                        </a:rPr>
                        <a:t>Skjerpet plikt til å melde fra</a:t>
                      </a:r>
                    </a:p>
                  </a:txBody>
                  <a:tcPr marL="0" marR="66922" marT="26769" marB="200766"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934238166"/>
                  </a:ext>
                </a:extLst>
              </a:tr>
              <a:tr h="721258">
                <a:tc>
                  <a:txBody>
                    <a:bodyPr/>
                    <a:lstStyle/>
                    <a:p>
                      <a:pPr algn="l"/>
                      <a:r>
                        <a:rPr lang="nb-NO" sz="1500" cap="none" spc="0" noProof="0">
                          <a:solidFill>
                            <a:schemeClr val="tx1"/>
                          </a:solidFill>
                          <a:effectLst/>
                        </a:rPr>
                        <a:t>Varsle</a:t>
                      </a:r>
                      <a:endParaRPr lang="nb-NO" sz="1500" cap="none" spc="0" noProof="0">
                        <a:solidFill>
                          <a:schemeClr val="tx1"/>
                        </a:solidFill>
                        <a:effectLst/>
                        <a:latin typeface="Roboto"/>
                        <a:ea typeface="Roboto"/>
                      </a:endParaRPr>
                    </a:p>
                  </a:txBody>
                  <a:tcPr marL="0" marR="66922" marT="26769" marB="200766"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a:r>
                        <a:rPr lang="nb-NO" sz="1500" cap="none" spc="0" noProof="0">
                          <a:solidFill>
                            <a:schemeClr val="tx1"/>
                          </a:solidFill>
                          <a:effectLst/>
                        </a:rPr>
                        <a:t>Melde fra</a:t>
                      </a:r>
                    </a:p>
                    <a:p>
                      <a:pPr algn="l"/>
                      <a:endParaRPr lang="nb-NO" sz="1500" cap="none" spc="0" noProof="0">
                        <a:solidFill>
                          <a:schemeClr val="tx1"/>
                        </a:solidFill>
                        <a:effectLst/>
                        <a:latin typeface="Roboto"/>
                        <a:ea typeface="Roboto"/>
                      </a:endParaRPr>
                    </a:p>
                  </a:txBody>
                  <a:tcPr marL="0" marR="66922" marT="26769" marB="200766"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8945298"/>
                  </a:ext>
                </a:extLst>
              </a:tr>
            </a:tbl>
          </a:graphicData>
        </a:graphic>
      </p:graphicFrame>
    </p:spTree>
    <p:extLst>
      <p:ext uri="{BB962C8B-B14F-4D97-AF65-F5344CB8AC3E}">
        <p14:creationId xmlns:p14="http://schemas.microsoft.com/office/powerpoint/2010/main" val="7062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lassholder for tekst 26">
            <a:extLst>
              <a:ext uri="{FF2B5EF4-FFF2-40B4-BE49-F238E27FC236}">
                <a16:creationId xmlns:a16="http://schemas.microsoft.com/office/drawing/2014/main" id="{3C7B196D-A4EB-4450-8C2E-D4F26C77F843}"/>
              </a:ext>
            </a:extLst>
          </p:cNvPr>
          <p:cNvSpPr>
            <a:spLocks noGrp="1"/>
          </p:cNvSpPr>
          <p:nvPr>
            <p:ph type="body" sz="quarter" idx="30"/>
          </p:nvPr>
        </p:nvSpPr>
        <p:spPr>
          <a:xfrm>
            <a:off x="278929" y="370433"/>
            <a:ext cx="2743200" cy="5395238"/>
          </a:xfrm>
          <a:solidFill>
            <a:srgbClr val="DEF2E7"/>
          </a:solidFill>
        </p:spPr>
        <p:txBody>
          <a:bodyPr rtlCol="0">
            <a:normAutofit/>
          </a:bodyPr>
          <a:lstStyle/>
          <a:p>
            <a:pPr rtl="0">
              <a:lnSpc>
                <a:spcPct val="100000"/>
              </a:lnSpc>
            </a:pPr>
            <a:r>
              <a:rPr lang="nb-NO" sz="2800">
                <a:latin typeface="Roboto Black" panose="02000000000000000000" pitchFamily="2" charset="0"/>
                <a:ea typeface="Roboto Black" panose="02000000000000000000" pitchFamily="2" charset="0"/>
              </a:rPr>
              <a:t> </a:t>
            </a:r>
          </a:p>
        </p:txBody>
      </p:sp>
      <p:sp>
        <p:nvSpPr>
          <p:cNvPr id="31" name="Plassholder for tekst 30">
            <a:extLst>
              <a:ext uri="{FF2B5EF4-FFF2-40B4-BE49-F238E27FC236}">
                <a16:creationId xmlns:a16="http://schemas.microsoft.com/office/drawing/2014/main" id="{FB4B73B3-17D0-4AD4-A250-23C177FEC520}"/>
              </a:ext>
            </a:extLst>
          </p:cNvPr>
          <p:cNvSpPr>
            <a:spLocks noGrp="1"/>
          </p:cNvSpPr>
          <p:nvPr>
            <p:ph type="body" sz="quarter" idx="34"/>
          </p:nvPr>
        </p:nvSpPr>
        <p:spPr>
          <a:xfrm>
            <a:off x="362417" y="1487655"/>
            <a:ext cx="2576223" cy="4317558"/>
          </a:xfrm>
        </p:spPr>
        <p:txBody>
          <a:bodyPr rtlCol="0"/>
          <a:lstStyle/>
          <a:p>
            <a:pPr marL="285750" indent="-285750">
              <a:buFont typeface="Arial" panose="020B0604020202020204" pitchFamily="34" charset="0"/>
              <a:buChar char="•"/>
            </a:pPr>
            <a:r>
              <a:rPr lang="nb-NO" sz="1600">
                <a:latin typeface="Roboto" panose="02000000000000000000" pitchFamily="2" charset="0"/>
                <a:ea typeface="Roboto" panose="02000000000000000000" pitchFamily="2" charset="0"/>
              </a:rPr>
              <a:t>utvidet rett til videregående opplæring</a:t>
            </a:r>
          </a:p>
          <a:p>
            <a:pPr marL="285750" indent="-285750">
              <a:buFont typeface="Arial" panose="020B0604020202020204" pitchFamily="34" charset="0"/>
              <a:buChar char="•"/>
            </a:pPr>
            <a:r>
              <a:rPr lang="nb-NO" sz="1600">
                <a:latin typeface="Roboto" panose="02000000000000000000" pitchFamily="2" charset="0"/>
              </a:rPr>
              <a:t>u</a:t>
            </a:r>
            <a:r>
              <a:rPr lang="nb-NO" sz="1600">
                <a:latin typeface="Roboto" panose="02000000000000000000" pitchFamily="2" charset="0"/>
                <a:ea typeface="Roboto" panose="02000000000000000000" pitchFamily="2" charset="0"/>
              </a:rPr>
              <a:t>tvidet rett til omvalg</a:t>
            </a:r>
          </a:p>
          <a:p>
            <a:pPr marL="285750" indent="-285750">
              <a:buFont typeface="Arial" panose="020B0604020202020204" pitchFamily="34" charset="0"/>
              <a:buChar char="•"/>
            </a:pPr>
            <a:r>
              <a:rPr lang="nb-NO" sz="1600">
                <a:latin typeface="Roboto" panose="02000000000000000000" pitchFamily="2" charset="0"/>
              </a:rPr>
              <a:t>r</a:t>
            </a:r>
            <a:r>
              <a:rPr lang="nb-NO" sz="1600">
                <a:latin typeface="Roboto" panose="02000000000000000000" pitchFamily="2" charset="0"/>
                <a:ea typeface="Roboto" panose="02000000000000000000" pitchFamily="2" charset="0"/>
              </a:rPr>
              <a:t>ett til yrkesfaglig </a:t>
            </a:r>
            <a:r>
              <a:rPr lang="nb-NO" sz="1600" err="1">
                <a:latin typeface="Roboto" panose="02000000000000000000" pitchFamily="2" charset="0"/>
                <a:ea typeface="Roboto" panose="02000000000000000000" pitchFamily="2" charset="0"/>
              </a:rPr>
              <a:t>rekvalifisering</a:t>
            </a:r>
            <a:endParaRPr lang="nb-NO" sz="160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nb-NO" sz="1600">
                <a:latin typeface="Roboto" panose="02000000000000000000" pitchFamily="2" charset="0"/>
              </a:rPr>
              <a:t>o</a:t>
            </a:r>
            <a:r>
              <a:rPr lang="nb-NO" sz="1600">
                <a:latin typeface="Roboto" panose="02000000000000000000" pitchFamily="2" charset="0"/>
                <a:ea typeface="Roboto" panose="02000000000000000000" pitchFamily="2" charset="0"/>
              </a:rPr>
              <a:t>vergang mellom ungdomsskole og videregående skole og overgangstilbud</a:t>
            </a:r>
          </a:p>
          <a:p>
            <a:pPr marL="285750" indent="-285750">
              <a:buFont typeface="Arial" panose="020B0604020202020204" pitchFamily="34" charset="0"/>
              <a:buChar char="•"/>
            </a:pPr>
            <a:r>
              <a:rPr lang="nb-NO" sz="1600">
                <a:latin typeface="Roboto" panose="02000000000000000000" pitchFamily="2" charset="0"/>
              </a:rPr>
              <a:t>r</a:t>
            </a:r>
            <a:r>
              <a:rPr lang="nb-NO" sz="1600">
                <a:latin typeface="Roboto" panose="02000000000000000000" pitchFamily="2" charset="0"/>
                <a:ea typeface="Roboto" panose="02000000000000000000" pitchFamily="2" charset="0"/>
              </a:rPr>
              <a:t>ett til påbygning</a:t>
            </a:r>
          </a:p>
          <a:p>
            <a:pPr marL="285750" indent="-285750">
              <a:buFont typeface="Arial" panose="020B0604020202020204" pitchFamily="34" charset="0"/>
              <a:buChar char="•"/>
            </a:pPr>
            <a:r>
              <a:rPr lang="nb-NO" sz="1600">
                <a:latin typeface="Roboto" panose="02000000000000000000" pitchFamily="2" charset="0"/>
              </a:rPr>
              <a:t>r</a:t>
            </a:r>
            <a:r>
              <a:rPr lang="nb-NO" sz="1600">
                <a:latin typeface="Roboto" panose="02000000000000000000" pitchFamily="2" charset="0"/>
                <a:ea typeface="Roboto" panose="02000000000000000000" pitchFamily="2" charset="0"/>
              </a:rPr>
              <a:t>ett til rådgivning for de som har læretid i bedrift</a:t>
            </a:r>
          </a:p>
          <a:p>
            <a:pPr marL="285750" indent="-285750">
              <a:buFont typeface="Arial" panose="020B0604020202020204" pitchFamily="34" charset="0"/>
              <a:buChar char="•"/>
            </a:pPr>
            <a:r>
              <a:rPr lang="nb-NO" sz="1600">
                <a:latin typeface="Roboto" panose="02000000000000000000" pitchFamily="2" charset="0"/>
              </a:rPr>
              <a:t>u</a:t>
            </a:r>
            <a:r>
              <a:rPr lang="nb-NO" sz="1600">
                <a:latin typeface="Roboto" panose="02000000000000000000" pitchFamily="2" charset="0"/>
                <a:ea typeface="Roboto" panose="02000000000000000000" pitchFamily="2" charset="0"/>
              </a:rPr>
              <a:t>tvidelse av oppfølgingstjenestens målgruppe</a:t>
            </a:r>
          </a:p>
          <a:p>
            <a:pPr marL="285750" indent="-285750">
              <a:buFont typeface="Arial" panose="020B0604020202020204" pitchFamily="34" charset="0"/>
              <a:buChar char="•"/>
            </a:pPr>
            <a:endParaRPr lang="nb-NO" sz="1600">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nb-NO" sz="1600">
              <a:latin typeface="Roboto" panose="02000000000000000000" pitchFamily="2" charset="0"/>
              <a:ea typeface="Roboto" panose="02000000000000000000" pitchFamily="2" charset="0"/>
            </a:endParaRPr>
          </a:p>
        </p:txBody>
      </p:sp>
      <p:sp>
        <p:nvSpPr>
          <p:cNvPr id="28" name="Plassholder for tekst 27">
            <a:extLst>
              <a:ext uri="{FF2B5EF4-FFF2-40B4-BE49-F238E27FC236}">
                <a16:creationId xmlns:a16="http://schemas.microsoft.com/office/drawing/2014/main" id="{16852965-5187-4677-B878-4167E7B69252}"/>
              </a:ext>
            </a:extLst>
          </p:cNvPr>
          <p:cNvSpPr>
            <a:spLocks noGrp="1"/>
          </p:cNvSpPr>
          <p:nvPr>
            <p:ph type="body" sz="quarter" idx="31"/>
          </p:nvPr>
        </p:nvSpPr>
        <p:spPr>
          <a:xfrm>
            <a:off x="3233356" y="375865"/>
            <a:ext cx="2743200" cy="2223580"/>
          </a:xfrm>
          <a:solidFill>
            <a:srgbClr val="EED0C4"/>
          </a:solidFill>
        </p:spPr>
        <p:txBody>
          <a:bodyPr rtlCol="0"/>
          <a:lstStyle/>
          <a:p>
            <a:pPr rtl="0"/>
            <a:r>
              <a:rPr lang="nb-NO" sz="2800"/>
              <a:t> </a:t>
            </a:r>
          </a:p>
        </p:txBody>
      </p:sp>
      <p:sp>
        <p:nvSpPr>
          <p:cNvPr id="24" name="Plassholder for innhold 23">
            <a:extLst>
              <a:ext uri="{FF2B5EF4-FFF2-40B4-BE49-F238E27FC236}">
                <a16:creationId xmlns:a16="http://schemas.microsoft.com/office/drawing/2014/main" id="{B5A11B9F-68B0-405D-8B6F-DDBC74E10DDA}"/>
              </a:ext>
            </a:extLst>
          </p:cNvPr>
          <p:cNvSpPr>
            <a:spLocks noGrp="1"/>
          </p:cNvSpPr>
          <p:nvPr>
            <p:ph type="body" sz="quarter" idx="36"/>
          </p:nvPr>
        </p:nvSpPr>
        <p:spPr>
          <a:xfrm>
            <a:off x="3255388" y="1000317"/>
            <a:ext cx="2720082" cy="1577890"/>
          </a:xfrm>
        </p:spPr>
        <p:txBody>
          <a:bodyPr vert="horz" lIns="91440" tIns="45720" rIns="91440" bIns="45720" rtlCol="0" anchor="t">
            <a:noAutofit/>
          </a:bodyPr>
          <a:lstStyle/>
          <a:p>
            <a:pPr marL="285750" indent="-285750">
              <a:buFont typeface="Arial" panose="020B0604020202020204" pitchFamily="34" charset="0"/>
              <a:buChar char="•"/>
            </a:pPr>
            <a:r>
              <a:rPr lang="nb-NO" sz="1600">
                <a:latin typeface="Roboto" panose="02000000000000000000" pitchFamily="2" charset="0"/>
              </a:rPr>
              <a:t>l</a:t>
            </a:r>
            <a:r>
              <a:rPr lang="nb-NO" sz="1600">
                <a:latin typeface="Roboto" panose="02000000000000000000" pitchFamily="2" charset="0"/>
                <a:ea typeface="Roboto" panose="02000000000000000000" pitchFamily="2" charset="0"/>
              </a:rPr>
              <a:t>ovfesting av elevens beste</a:t>
            </a:r>
          </a:p>
          <a:p>
            <a:pPr marL="285750" indent="-285750">
              <a:buFont typeface="Arial" panose="020B0604020202020204" pitchFamily="34" charset="0"/>
              <a:buChar char="•"/>
            </a:pPr>
            <a:r>
              <a:rPr lang="nb-NO" sz="1600">
                <a:latin typeface="Roboto" panose="02000000000000000000" pitchFamily="2" charset="0"/>
                <a:ea typeface="Roboto" panose="02000000000000000000" pitchFamily="2" charset="0"/>
              </a:rPr>
              <a:t>lovfesting av retten til medvirkning</a:t>
            </a:r>
          </a:p>
          <a:p>
            <a:pPr marL="285750" indent="-285750">
              <a:buFont typeface="Arial" panose="020B0604020202020204" pitchFamily="34" charset="0"/>
              <a:buChar char="•"/>
            </a:pPr>
            <a:r>
              <a:rPr lang="nb-NO" sz="1600">
                <a:latin typeface="Roboto" panose="02000000000000000000" pitchFamily="2" charset="0"/>
              </a:rPr>
              <a:t>s</a:t>
            </a:r>
            <a:r>
              <a:rPr lang="nb-NO" sz="1600">
                <a:latin typeface="Roboto" panose="02000000000000000000" pitchFamily="2" charset="0"/>
                <a:ea typeface="Roboto" panose="02000000000000000000" pitchFamily="2" charset="0"/>
              </a:rPr>
              <a:t>koledemokrati</a:t>
            </a:r>
          </a:p>
          <a:p>
            <a:endParaRPr lang="nb-NO" sz="1600">
              <a:latin typeface="Roboto" panose="02000000000000000000" pitchFamily="2" charset="0"/>
              <a:ea typeface="Roboto" panose="02000000000000000000" pitchFamily="2" charset="0"/>
            </a:endParaRPr>
          </a:p>
        </p:txBody>
      </p:sp>
      <p:sp>
        <p:nvSpPr>
          <p:cNvPr id="29" name="Plassholder for tekst 28">
            <a:extLst>
              <a:ext uri="{FF2B5EF4-FFF2-40B4-BE49-F238E27FC236}">
                <a16:creationId xmlns:a16="http://schemas.microsoft.com/office/drawing/2014/main" id="{A362839C-0A6B-4785-ACD4-42645537AFF4}"/>
              </a:ext>
            </a:extLst>
          </p:cNvPr>
          <p:cNvSpPr>
            <a:spLocks noGrp="1"/>
          </p:cNvSpPr>
          <p:nvPr>
            <p:ph type="body" sz="quarter" idx="33"/>
          </p:nvPr>
        </p:nvSpPr>
        <p:spPr>
          <a:xfrm>
            <a:off x="3243829" y="2776733"/>
            <a:ext cx="2743201" cy="1250241"/>
          </a:xfrm>
          <a:solidFill>
            <a:srgbClr val="E2E4F1"/>
          </a:solidFill>
        </p:spPr>
        <p:txBody>
          <a:bodyPr rtlCol="0"/>
          <a:lstStyle/>
          <a:p>
            <a:pPr rtl="0"/>
            <a:r>
              <a:rPr lang="nb-NO" sz="2800"/>
              <a:t> </a:t>
            </a:r>
          </a:p>
        </p:txBody>
      </p:sp>
      <p:sp>
        <p:nvSpPr>
          <p:cNvPr id="58" name="Plassholder for tekst 57">
            <a:extLst>
              <a:ext uri="{FF2B5EF4-FFF2-40B4-BE49-F238E27FC236}">
                <a16:creationId xmlns:a16="http://schemas.microsoft.com/office/drawing/2014/main" id="{EC3B6141-A529-43FA-B6A2-0FFA5D9DF00C}"/>
              </a:ext>
            </a:extLst>
          </p:cNvPr>
          <p:cNvSpPr>
            <a:spLocks noGrp="1"/>
          </p:cNvSpPr>
          <p:nvPr>
            <p:ph type="body" sz="quarter" idx="37"/>
          </p:nvPr>
        </p:nvSpPr>
        <p:spPr>
          <a:xfrm>
            <a:off x="3301035" y="3342174"/>
            <a:ext cx="2582930" cy="699315"/>
          </a:xfrm>
        </p:spPr>
        <p:txBody>
          <a:bodyPr rtlCol="0"/>
          <a:lstStyle/>
          <a:p>
            <a:pPr marL="285750" indent="-285750" rtl="0">
              <a:buFont typeface="Arial" panose="020B0604020202020204" pitchFamily="34" charset="0"/>
              <a:buChar char="•"/>
            </a:pPr>
            <a:r>
              <a:rPr lang="nb-NO" sz="1600">
                <a:latin typeface="Roboto" panose="02000000000000000000" pitchFamily="2" charset="0"/>
              </a:rPr>
              <a:t>p</a:t>
            </a:r>
            <a:r>
              <a:rPr lang="nb-NO" sz="1600">
                <a:latin typeface="Roboto" panose="02000000000000000000" pitchFamily="2" charset="0"/>
                <a:ea typeface="Roboto" panose="02000000000000000000" pitchFamily="2" charset="0"/>
              </a:rPr>
              <a:t>likt til å følge opp fravær</a:t>
            </a:r>
          </a:p>
          <a:p>
            <a:pPr rtl="0"/>
            <a:endParaRPr lang="nb-NO" sz="1600"/>
          </a:p>
        </p:txBody>
      </p:sp>
      <p:sp>
        <p:nvSpPr>
          <p:cNvPr id="34" name="Plassholder for lysbildenummer 33">
            <a:extLst>
              <a:ext uri="{FF2B5EF4-FFF2-40B4-BE49-F238E27FC236}">
                <a16:creationId xmlns:a16="http://schemas.microsoft.com/office/drawing/2014/main" id="{5B126C81-EB34-4B01-A592-C14F87B18B68}"/>
              </a:ext>
            </a:extLst>
          </p:cNvPr>
          <p:cNvSpPr>
            <a:spLocks noGrp="1"/>
          </p:cNvSpPr>
          <p:nvPr>
            <p:ph type="sldNum" sz="quarter" idx="11"/>
          </p:nvPr>
        </p:nvSpPr>
        <p:spPr>
          <a:xfrm>
            <a:off x="8610600" y="6416311"/>
            <a:ext cx="27432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nb-NO" sz="1000" b="0" i="0" u="none" strike="noStrike" kern="1200" cap="none" spc="0" normalizeH="0" baseline="0" noProof="0" smtClean="0">
                <a:ln>
                  <a:noFill/>
                </a:ln>
                <a:solidFill>
                  <a:prstClr val="black"/>
                </a:solidFill>
                <a:effectLst/>
                <a:uLnTx/>
                <a:uFillTx/>
                <a:latin typeface="Avenir Next LT Pro Light"/>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000" b="0" i="0" u="none" strike="noStrike" kern="1200" cap="none" spc="0" normalizeH="0" baseline="0" noProof="0">
              <a:ln>
                <a:noFill/>
              </a:ln>
              <a:solidFill>
                <a:prstClr val="black"/>
              </a:solidFill>
              <a:effectLst/>
              <a:uLnTx/>
              <a:uFillTx/>
              <a:latin typeface="Avenir Next LT Pro Light"/>
              <a:ea typeface="Roboto" panose="02000000000000000000" pitchFamily="2" charset="0"/>
              <a:cs typeface="+mn-cs"/>
            </a:endParaRPr>
          </a:p>
        </p:txBody>
      </p:sp>
      <p:sp>
        <p:nvSpPr>
          <p:cNvPr id="10" name="Plassholder for tekst 26">
            <a:extLst>
              <a:ext uri="{FF2B5EF4-FFF2-40B4-BE49-F238E27FC236}">
                <a16:creationId xmlns:a16="http://schemas.microsoft.com/office/drawing/2014/main" id="{89B40BB2-6758-4B7D-715C-77AAF028E06A}"/>
              </a:ext>
            </a:extLst>
          </p:cNvPr>
          <p:cNvSpPr txBox="1">
            <a:spLocks/>
          </p:cNvSpPr>
          <p:nvPr/>
        </p:nvSpPr>
        <p:spPr>
          <a:xfrm>
            <a:off x="3243830" y="4204262"/>
            <a:ext cx="2743200" cy="2060617"/>
          </a:xfrm>
          <a:prstGeom prst="rect">
            <a:avLst/>
          </a:prstGeom>
          <a:solidFill>
            <a:srgbClr val="DEF2E7"/>
          </a:solidFill>
          <a:ln w="22225">
            <a:solidFill>
              <a:schemeClr val="tx1"/>
            </a:solidFill>
          </a:ln>
        </p:spPr>
        <p:txBody>
          <a:bodyPr vert="horz" lIns="91440" tIns="621792" rIns="91440" bIns="45720" rtlCol="0" anchor="t" anchorCtr="0">
            <a:norm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sz="3800" b="1" kern="1200">
                <a:solidFill>
                  <a:schemeClr val="tx1"/>
                </a:solidFill>
                <a:latin typeface="+mj-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nb-NO" sz="2800" b="1" i="0" u="none" strike="noStrike" kern="1200" cap="none" spc="0" normalizeH="0" baseline="0" noProof="0">
              <a:ln>
                <a:noFill/>
              </a:ln>
              <a:solidFill>
                <a:prstClr val="black"/>
              </a:solidFill>
              <a:effectLst/>
              <a:uLnTx/>
              <a:uFillTx/>
              <a:latin typeface="Posterama"/>
              <a:ea typeface="+mn-ea"/>
              <a:cs typeface="+mn-cs"/>
            </a:endParaRPr>
          </a:p>
        </p:txBody>
      </p:sp>
      <p:sp>
        <p:nvSpPr>
          <p:cNvPr id="11" name="Plassholder for tekst 28">
            <a:extLst>
              <a:ext uri="{FF2B5EF4-FFF2-40B4-BE49-F238E27FC236}">
                <a16:creationId xmlns:a16="http://schemas.microsoft.com/office/drawing/2014/main" id="{229F1BA1-D920-5D96-54FE-2E20B4E7FE88}"/>
              </a:ext>
            </a:extLst>
          </p:cNvPr>
          <p:cNvSpPr txBox="1">
            <a:spLocks/>
          </p:cNvSpPr>
          <p:nvPr/>
        </p:nvSpPr>
        <p:spPr>
          <a:xfrm>
            <a:off x="6192802" y="370433"/>
            <a:ext cx="2743201" cy="3295118"/>
          </a:xfrm>
          <a:prstGeom prst="rect">
            <a:avLst/>
          </a:prstGeom>
          <a:solidFill>
            <a:srgbClr val="E2E4F1"/>
          </a:solidFill>
          <a:ln w="22225">
            <a:solidFill>
              <a:schemeClr val="tx1"/>
            </a:solidFill>
          </a:ln>
        </p:spPr>
        <p:txBody>
          <a:bodyPr vert="horz" lIns="0" tIns="621792" rIns="0" bIns="0" rtlCol="0" anchor="t" anchorCtr="0">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lang="en-ZA" sz="3800" b="1"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prstClr val="black"/>
                </a:solidFill>
                <a:effectLst/>
                <a:uLnTx/>
                <a:uFillTx/>
                <a:latin typeface="Posterama"/>
                <a:ea typeface="+mn-ea"/>
                <a:cs typeface="+mn-cs"/>
              </a:rPr>
              <a:t> </a:t>
            </a:r>
          </a:p>
        </p:txBody>
      </p:sp>
      <p:sp>
        <p:nvSpPr>
          <p:cNvPr id="12" name="Plassholder for tekst 27">
            <a:extLst>
              <a:ext uri="{FF2B5EF4-FFF2-40B4-BE49-F238E27FC236}">
                <a16:creationId xmlns:a16="http://schemas.microsoft.com/office/drawing/2014/main" id="{D843068B-2257-FE56-AAD7-D0D0B1A61ABB}"/>
              </a:ext>
            </a:extLst>
          </p:cNvPr>
          <p:cNvSpPr txBox="1">
            <a:spLocks/>
          </p:cNvSpPr>
          <p:nvPr/>
        </p:nvSpPr>
        <p:spPr>
          <a:xfrm>
            <a:off x="6213140" y="3889441"/>
            <a:ext cx="2743200" cy="2321297"/>
          </a:xfrm>
          <a:prstGeom prst="rect">
            <a:avLst/>
          </a:prstGeom>
          <a:solidFill>
            <a:srgbClr val="EED0C4"/>
          </a:solidFill>
          <a:ln w="22225">
            <a:solidFill>
              <a:schemeClr val="tx1"/>
            </a:solidFill>
          </a:ln>
        </p:spPr>
        <p:txBody>
          <a:bodyPr vert="horz" lIns="0" tIns="621792" rIns="0" bIns="0" rtlCol="0" anchor="t" anchorCtr="0">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lang="en-ZA" sz="3800" b="1"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prstClr val="black"/>
                </a:solidFill>
                <a:effectLst/>
                <a:uLnTx/>
                <a:uFillTx/>
                <a:latin typeface="Posterama"/>
                <a:ea typeface="+mn-ea"/>
                <a:cs typeface="+mn-cs"/>
              </a:rPr>
              <a:t> </a:t>
            </a:r>
          </a:p>
        </p:txBody>
      </p:sp>
      <p:sp>
        <p:nvSpPr>
          <p:cNvPr id="14" name="Plassholder for tekst 27">
            <a:extLst>
              <a:ext uri="{FF2B5EF4-FFF2-40B4-BE49-F238E27FC236}">
                <a16:creationId xmlns:a16="http://schemas.microsoft.com/office/drawing/2014/main" id="{155F6BB8-135D-9FEA-1710-F7EAFFD90D64}"/>
              </a:ext>
            </a:extLst>
          </p:cNvPr>
          <p:cNvSpPr txBox="1">
            <a:spLocks/>
          </p:cNvSpPr>
          <p:nvPr/>
        </p:nvSpPr>
        <p:spPr>
          <a:xfrm>
            <a:off x="9169871" y="373568"/>
            <a:ext cx="2743200" cy="4866552"/>
          </a:xfrm>
          <a:prstGeom prst="rect">
            <a:avLst/>
          </a:prstGeom>
          <a:solidFill>
            <a:srgbClr val="DEF2E7"/>
          </a:solidFill>
          <a:ln w="22225">
            <a:solidFill>
              <a:schemeClr val="tx1"/>
            </a:solidFill>
          </a:ln>
        </p:spPr>
        <p:txBody>
          <a:bodyPr vert="horz" lIns="0" tIns="621792" rIns="0" bIns="0" rtlCol="0" anchor="t" anchorCtr="0">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lang="en-ZA" sz="3800" b="1" kern="1200" dirty="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prstClr val="black"/>
                </a:solidFill>
                <a:effectLst/>
                <a:uLnTx/>
                <a:uFillTx/>
                <a:latin typeface="Posterama"/>
                <a:ea typeface="+mn-ea"/>
                <a:cs typeface="+mn-cs"/>
              </a:rPr>
              <a:t> </a:t>
            </a:r>
          </a:p>
        </p:txBody>
      </p:sp>
      <p:sp>
        <p:nvSpPr>
          <p:cNvPr id="16" name="Plassholder for tekst 57">
            <a:extLst>
              <a:ext uri="{FF2B5EF4-FFF2-40B4-BE49-F238E27FC236}">
                <a16:creationId xmlns:a16="http://schemas.microsoft.com/office/drawing/2014/main" id="{DDCD93C6-AF2F-3C09-75C1-455605428DCF}"/>
              </a:ext>
            </a:extLst>
          </p:cNvPr>
          <p:cNvSpPr txBox="1">
            <a:spLocks/>
          </p:cNvSpPr>
          <p:nvPr/>
        </p:nvSpPr>
        <p:spPr>
          <a:xfrm>
            <a:off x="6236736" y="4514461"/>
            <a:ext cx="2689595" cy="1628573"/>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f</a:t>
            </a:r>
            <a:r>
              <a:rPr kumimoji="0" lang="nb-NO" sz="1600" b="0" i="0" u="none" strike="noStrike" kern="1200" cap="none" spc="0" normalizeH="0" baseline="0" noProof="0" err="1">
                <a:ln>
                  <a:noFill/>
                </a:ln>
                <a:solidFill>
                  <a:prstClr val="black"/>
                </a:solidFill>
                <a:effectLst/>
                <a:uLnTx/>
                <a:uFillTx/>
                <a:latin typeface="Roboto" panose="02000000000000000000" pitchFamily="2" charset="0"/>
                <a:ea typeface="Roboto" panose="02000000000000000000" pitchFamily="2" charset="0"/>
                <a:cs typeface="+mn-cs"/>
              </a:rPr>
              <a:t>leksibilitet</a:t>
            </a: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i fag- og timefordelingen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tilsyn med privat grunnskoleopplæring i hjemmet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f</a:t>
            </a:r>
            <a:r>
              <a:rPr kumimoji="0" lang="nb-NO" sz="1600" b="0" i="0" u="none" strike="noStrike" kern="1200" cap="none" spc="0" normalizeH="0" baseline="0" noProof="0" err="1">
                <a:ln>
                  <a:noFill/>
                </a:ln>
                <a:solidFill>
                  <a:prstClr val="black"/>
                </a:solidFill>
                <a:effectLst/>
                <a:uLnTx/>
                <a:uFillTx/>
                <a:latin typeface="Roboto" panose="02000000000000000000" pitchFamily="2" charset="0"/>
                <a:ea typeface="Roboto" panose="02000000000000000000" pitchFamily="2" charset="0"/>
                <a:cs typeface="+mn-cs"/>
              </a:rPr>
              <a:t>jernundervisning</a:t>
            </a:r>
            <a:endPar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1600" b="0" i="0" u="none" strike="noStrike" kern="1200" cap="none" spc="0" normalizeH="0" baseline="0" noProof="0">
              <a:ln>
                <a:noFill/>
              </a:ln>
              <a:solidFill>
                <a:prstClr val="black"/>
              </a:solidFill>
              <a:effectLst/>
              <a:uLnTx/>
              <a:uFillTx/>
              <a:latin typeface="Posterama"/>
              <a:ea typeface="+mn-ea"/>
              <a:cs typeface="+mn-cs"/>
            </a:endParaRPr>
          </a:p>
        </p:txBody>
      </p:sp>
      <p:sp>
        <p:nvSpPr>
          <p:cNvPr id="17" name="Plassholder for tekst 57">
            <a:extLst>
              <a:ext uri="{FF2B5EF4-FFF2-40B4-BE49-F238E27FC236}">
                <a16:creationId xmlns:a16="http://schemas.microsoft.com/office/drawing/2014/main" id="{6F525682-BF96-8111-548A-157F57CAF1DE}"/>
              </a:ext>
            </a:extLst>
          </p:cNvPr>
          <p:cNvSpPr txBox="1">
            <a:spLocks/>
          </p:cNvSpPr>
          <p:nvPr/>
        </p:nvSpPr>
        <p:spPr>
          <a:xfrm>
            <a:off x="6230867" y="887715"/>
            <a:ext cx="2695464" cy="2525023"/>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rett til opplæring i samisk</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rett til opplæring i kvensk/finsk</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u</a:t>
            </a:r>
            <a:r>
              <a:rPr kumimoji="0" lang="nb-NO" sz="1600" b="0" i="0" u="none" strike="noStrike" kern="1200" cap="none" spc="0" normalizeH="0" baseline="0" noProof="0" err="1">
                <a:ln>
                  <a:noFill/>
                </a:ln>
                <a:solidFill>
                  <a:prstClr val="black"/>
                </a:solidFill>
                <a:effectLst/>
                <a:uLnTx/>
                <a:uFillTx/>
                <a:latin typeface="Roboto" panose="02000000000000000000" pitchFamily="2" charset="0"/>
                <a:ea typeface="Roboto" panose="02000000000000000000" pitchFamily="2" charset="0"/>
                <a:cs typeface="+mn-cs"/>
              </a:rPr>
              <a:t>tvidet</a:t>
            </a: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rett til opplæring i egen skriftspråkgruppe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rett til opplæring i norsk tegnspråk for elever som bruker tolk i ordinære videregående skoler</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1600" b="0" i="0" u="none" strike="noStrike" kern="1200" cap="none" spc="0" normalizeH="0" baseline="0" noProof="0">
              <a:ln>
                <a:noFill/>
              </a:ln>
              <a:solidFill>
                <a:prstClr val="black"/>
              </a:solidFill>
              <a:effectLst/>
              <a:uLnTx/>
              <a:uFillTx/>
              <a:latin typeface="Posterama"/>
              <a:ea typeface="+mn-ea"/>
              <a:cs typeface="+mn-cs"/>
            </a:endParaRPr>
          </a:p>
        </p:txBody>
      </p:sp>
      <p:sp>
        <p:nvSpPr>
          <p:cNvPr id="18" name="Plassholder for tekst 57">
            <a:extLst>
              <a:ext uri="{FF2B5EF4-FFF2-40B4-BE49-F238E27FC236}">
                <a16:creationId xmlns:a16="http://schemas.microsoft.com/office/drawing/2014/main" id="{0ACCCAD5-2B0E-8652-FBCD-0B7CDCDD79A7}"/>
              </a:ext>
            </a:extLst>
          </p:cNvPr>
          <p:cNvSpPr txBox="1">
            <a:spLocks/>
          </p:cNvSpPr>
          <p:nvPr/>
        </p:nvSpPr>
        <p:spPr>
          <a:xfrm>
            <a:off x="3262514" y="5152122"/>
            <a:ext cx="2712647" cy="968006"/>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forberedende opplæring og videregående opplæring for voksne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1600" b="0" i="0" u="none" strike="noStrike" kern="1200" cap="none" spc="0" normalizeH="0" baseline="0" noProof="0">
              <a:ln>
                <a:noFill/>
              </a:ln>
              <a:solidFill>
                <a:prstClr val="black"/>
              </a:solidFill>
              <a:effectLst/>
              <a:uLnTx/>
              <a:uFillTx/>
              <a:latin typeface="Posterama"/>
              <a:ea typeface="+mn-ea"/>
              <a:cs typeface="+mn-cs"/>
            </a:endParaRPr>
          </a:p>
        </p:txBody>
      </p:sp>
      <p:sp>
        <p:nvSpPr>
          <p:cNvPr id="19" name="Plassholder for tekst 57">
            <a:extLst>
              <a:ext uri="{FF2B5EF4-FFF2-40B4-BE49-F238E27FC236}">
                <a16:creationId xmlns:a16="http://schemas.microsoft.com/office/drawing/2014/main" id="{30C95767-F4FC-2935-A3A3-5E3276D981EC}"/>
              </a:ext>
            </a:extLst>
          </p:cNvPr>
          <p:cNvSpPr txBox="1">
            <a:spLocks/>
          </p:cNvSpPr>
          <p:nvPr/>
        </p:nvSpPr>
        <p:spPr>
          <a:xfrm>
            <a:off x="9239083" y="1271977"/>
            <a:ext cx="2635467" cy="3069735"/>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f</a:t>
            </a:r>
            <a:r>
              <a:rPr kumimoji="0" lang="nb-NO" sz="1600" b="0" i="0" u="none" strike="noStrike" kern="1200" cap="none" spc="0" normalizeH="0" baseline="0" noProof="0" err="1">
                <a:ln>
                  <a:noFill/>
                </a:ln>
                <a:solidFill>
                  <a:prstClr val="black"/>
                </a:solidFill>
                <a:effectLst/>
                <a:uLnTx/>
                <a:uFillTx/>
                <a:latin typeface="Roboto" panose="02000000000000000000" pitchFamily="2" charset="0"/>
                <a:ea typeface="Roboto" panose="02000000000000000000" pitchFamily="2" charset="0"/>
                <a:cs typeface="+mn-cs"/>
              </a:rPr>
              <a:t>orbud</a:t>
            </a: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mot forkynning</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a:t>
            </a:r>
            <a:r>
              <a:rPr kumimoji="0" lang="nb-NO" sz="1600" b="0" i="0" u="none" strike="noStrike" kern="1200" cap="none" spc="0" normalizeH="0" baseline="0" noProof="0" err="1">
                <a:ln>
                  <a:noFill/>
                </a:ln>
                <a:solidFill>
                  <a:prstClr val="black"/>
                </a:solidFill>
                <a:effectLst/>
                <a:uLnTx/>
                <a:uFillTx/>
                <a:latin typeface="Roboto" panose="02000000000000000000" pitchFamily="2" charset="0"/>
                <a:ea typeface="Roboto" panose="02000000000000000000" pitchFamily="2" charset="0"/>
                <a:cs typeface="+mn-cs"/>
              </a:rPr>
              <a:t>amarbeidsorgan</a:t>
            </a: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for lærebedrifter (opplæringskontor)</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k</a:t>
            </a:r>
            <a:r>
              <a:rPr kumimoji="0" lang="nb-NO" sz="1600" b="0" i="0" u="none" strike="noStrike" kern="1200" cap="none" spc="0" normalizeH="0" baseline="0" noProof="0" err="1">
                <a:ln>
                  <a:noFill/>
                </a:ln>
                <a:solidFill>
                  <a:prstClr val="black"/>
                </a:solidFill>
                <a:effectLst/>
                <a:uLnTx/>
                <a:uFillTx/>
                <a:latin typeface="Roboto" panose="02000000000000000000" pitchFamily="2" charset="0"/>
                <a:ea typeface="Roboto" panose="02000000000000000000" pitchFamily="2" charset="0"/>
                <a:cs typeface="+mn-cs"/>
              </a:rPr>
              <a:t>ompetanse</a:t>
            </a: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til å gi individuelt tilrettelagt opplæring</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f</a:t>
            </a:r>
            <a:r>
              <a:rPr kumimoji="0" lang="nb-NO" sz="1600" b="0" i="0" u="none" strike="noStrike" kern="1200" cap="none" spc="0" normalizeH="0" baseline="0" noProof="0" err="1">
                <a:ln>
                  <a:noFill/>
                </a:ln>
                <a:solidFill>
                  <a:prstClr val="black"/>
                </a:solidFill>
                <a:effectLst/>
                <a:uLnTx/>
                <a:uFillTx/>
                <a:latin typeface="Roboto" panose="02000000000000000000" pitchFamily="2" charset="0"/>
                <a:ea typeface="Roboto" panose="02000000000000000000" pitchFamily="2" charset="0"/>
                <a:cs typeface="+mn-cs"/>
              </a:rPr>
              <a:t>lere</a:t>
            </a: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anmerkninger på politiattest og utvidelse til leirskole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t</a:t>
            </a:r>
            <a:r>
              <a:rPr kumimoji="0" lang="nb-NO" sz="1600" b="0" i="0" u="none" strike="noStrike" kern="1200" cap="none" spc="0" normalizeH="0" baseline="0" noProof="0" err="1">
                <a:ln>
                  <a:noFill/>
                </a:ln>
                <a:solidFill>
                  <a:prstClr val="black"/>
                </a:solidFill>
                <a:effectLst/>
                <a:uLnTx/>
                <a:uFillTx/>
                <a:latin typeface="Roboto" panose="02000000000000000000" pitchFamily="2" charset="0"/>
                <a:ea typeface="Roboto" panose="02000000000000000000" pitchFamily="2" charset="0"/>
                <a:cs typeface="+mn-cs"/>
              </a:rPr>
              <a:t>ilgang</a:t>
            </a: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på vikarer ved fravær</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melde fra til kommunen eller fylkeskommunen i skolemiljøsaker</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nb-NO" sz="1600" b="0" i="0" u="none" strike="noStrike" kern="1200" cap="none" spc="0" normalizeH="0" baseline="0" noProof="0">
              <a:ln>
                <a:noFill/>
              </a:ln>
              <a:solidFill>
                <a:prstClr val="black"/>
              </a:solidFill>
              <a:effectLst/>
              <a:uLnTx/>
              <a:uFillTx/>
              <a:latin typeface="Posterama"/>
              <a:ea typeface="+mn-ea"/>
              <a:cs typeface="+mn-cs"/>
            </a:endParaRPr>
          </a:p>
        </p:txBody>
      </p:sp>
      <p:sp>
        <p:nvSpPr>
          <p:cNvPr id="2" name="TekstSylinder 1">
            <a:extLst>
              <a:ext uri="{FF2B5EF4-FFF2-40B4-BE49-F238E27FC236}">
                <a16:creationId xmlns:a16="http://schemas.microsoft.com/office/drawing/2014/main" id="{E252AFD7-7771-9FAC-8687-2212304A7A83}"/>
              </a:ext>
            </a:extLst>
          </p:cNvPr>
          <p:cNvSpPr txBox="1"/>
          <p:nvPr/>
        </p:nvSpPr>
        <p:spPr>
          <a:xfrm>
            <a:off x="306239" y="477860"/>
            <a:ext cx="275395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prstClr val="black"/>
                </a:solidFill>
                <a:effectLst/>
                <a:uLnTx/>
                <a:uFillTx/>
                <a:latin typeface="Roboto Black" panose="02000000000000000000" pitchFamily="2" charset="0"/>
                <a:ea typeface="Roboto Black" panose="02000000000000000000" pitchFamily="2" charset="0"/>
                <a:cs typeface="+mn-cs"/>
              </a:rPr>
              <a:t>Rett til å fullføre</a:t>
            </a:r>
          </a:p>
        </p:txBody>
      </p:sp>
      <p:sp>
        <p:nvSpPr>
          <p:cNvPr id="3" name="TekstSylinder 2">
            <a:extLst>
              <a:ext uri="{FF2B5EF4-FFF2-40B4-BE49-F238E27FC236}">
                <a16:creationId xmlns:a16="http://schemas.microsoft.com/office/drawing/2014/main" id="{97043EBC-B725-3FDF-7537-581DE1593C74}"/>
              </a:ext>
            </a:extLst>
          </p:cNvPr>
          <p:cNvSpPr txBox="1"/>
          <p:nvPr/>
        </p:nvSpPr>
        <p:spPr>
          <a:xfrm>
            <a:off x="3262514" y="2857760"/>
            <a:ext cx="27344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srgbClr val="000000"/>
                </a:solidFill>
                <a:effectLst/>
                <a:uLnTx/>
                <a:uFillTx/>
                <a:latin typeface="Roboto Black" panose="02000000000000000000" pitchFamily="2" charset="0"/>
                <a:ea typeface="Roboto Black" panose="02000000000000000000" pitchFamily="2" charset="0"/>
                <a:cs typeface="+mn-cs"/>
              </a:rPr>
              <a:t>Fravær</a:t>
            </a:r>
          </a:p>
        </p:txBody>
      </p:sp>
      <p:sp>
        <p:nvSpPr>
          <p:cNvPr id="4" name="TekstSylinder 3">
            <a:extLst>
              <a:ext uri="{FF2B5EF4-FFF2-40B4-BE49-F238E27FC236}">
                <a16:creationId xmlns:a16="http://schemas.microsoft.com/office/drawing/2014/main" id="{6A4E039D-8098-03F9-AA21-0C3DC32EC7A0}"/>
              </a:ext>
            </a:extLst>
          </p:cNvPr>
          <p:cNvSpPr txBox="1"/>
          <p:nvPr/>
        </p:nvSpPr>
        <p:spPr>
          <a:xfrm>
            <a:off x="3231960" y="498948"/>
            <a:ext cx="2743201"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prstClr val="black"/>
                </a:solidFill>
                <a:effectLst/>
                <a:uLnTx/>
                <a:uFillTx/>
                <a:latin typeface="Roboto Black" panose="02000000000000000000" pitchFamily="2" charset="0"/>
                <a:ea typeface="Roboto Black" panose="02000000000000000000" pitchFamily="2" charset="0"/>
                <a:cs typeface="+mn-cs"/>
              </a:rPr>
              <a:t>Medvirkning</a:t>
            </a:r>
          </a:p>
        </p:txBody>
      </p:sp>
      <p:sp>
        <p:nvSpPr>
          <p:cNvPr id="5" name="TekstSylinder 4">
            <a:extLst>
              <a:ext uri="{FF2B5EF4-FFF2-40B4-BE49-F238E27FC236}">
                <a16:creationId xmlns:a16="http://schemas.microsoft.com/office/drawing/2014/main" id="{EA815D5F-34AC-B6EA-7075-D13A1E969FA0}"/>
              </a:ext>
            </a:extLst>
          </p:cNvPr>
          <p:cNvSpPr txBox="1"/>
          <p:nvPr/>
        </p:nvSpPr>
        <p:spPr>
          <a:xfrm>
            <a:off x="3255997" y="4269677"/>
            <a:ext cx="2731033"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prstClr val="black"/>
                </a:solidFill>
                <a:effectLst/>
                <a:uLnTx/>
                <a:uFillTx/>
                <a:latin typeface="Roboto Black" panose="02000000000000000000" pitchFamily="2" charset="0"/>
                <a:ea typeface="Roboto Black" panose="02000000000000000000" pitchFamily="2" charset="0"/>
                <a:cs typeface="+mn-cs"/>
              </a:rPr>
              <a:t>Særskilt for voksne</a:t>
            </a:r>
          </a:p>
        </p:txBody>
      </p:sp>
      <p:sp>
        <p:nvSpPr>
          <p:cNvPr id="6" name="TekstSylinder 5">
            <a:extLst>
              <a:ext uri="{FF2B5EF4-FFF2-40B4-BE49-F238E27FC236}">
                <a16:creationId xmlns:a16="http://schemas.microsoft.com/office/drawing/2014/main" id="{0D838707-73B5-49F5-C578-C5871356D066}"/>
              </a:ext>
            </a:extLst>
          </p:cNvPr>
          <p:cNvSpPr txBox="1"/>
          <p:nvPr/>
        </p:nvSpPr>
        <p:spPr>
          <a:xfrm>
            <a:off x="6187783" y="425547"/>
            <a:ext cx="2748220"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prstClr val="black"/>
                </a:solidFill>
                <a:effectLst/>
                <a:uLnTx/>
                <a:uFillTx/>
                <a:latin typeface="Roboto Black" panose="02000000000000000000" pitchFamily="2" charset="0"/>
                <a:ea typeface="Roboto Black" panose="02000000000000000000" pitchFamily="2" charset="0"/>
                <a:cs typeface="+mn-cs"/>
              </a:rPr>
              <a:t>Språk</a:t>
            </a:r>
          </a:p>
        </p:txBody>
      </p:sp>
      <p:sp>
        <p:nvSpPr>
          <p:cNvPr id="7" name="TekstSylinder 6">
            <a:extLst>
              <a:ext uri="{FF2B5EF4-FFF2-40B4-BE49-F238E27FC236}">
                <a16:creationId xmlns:a16="http://schemas.microsoft.com/office/drawing/2014/main" id="{6CD96946-CE83-F8CA-C68A-66B4D0B6F142}"/>
              </a:ext>
            </a:extLst>
          </p:cNvPr>
          <p:cNvSpPr txBox="1"/>
          <p:nvPr/>
        </p:nvSpPr>
        <p:spPr>
          <a:xfrm>
            <a:off x="6200561" y="4013208"/>
            <a:ext cx="2749561" cy="4801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prstClr val="black"/>
                </a:solidFill>
                <a:effectLst/>
                <a:uLnTx/>
                <a:uFillTx/>
                <a:latin typeface="Roboto Black" panose="02000000000000000000" pitchFamily="2" charset="0"/>
                <a:ea typeface="Roboto Black" panose="02000000000000000000" pitchFamily="2" charset="0"/>
                <a:cs typeface="+mn-cs"/>
              </a:rPr>
              <a:t>Opplæring</a:t>
            </a:r>
          </a:p>
        </p:txBody>
      </p:sp>
      <p:sp>
        <p:nvSpPr>
          <p:cNvPr id="8" name="TekstSylinder 7">
            <a:extLst>
              <a:ext uri="{FF2B5EF4-FFF2-40B4-BE49-F238E27FC236}">
                <a16:creationId xmlns:a16="http://schemas.microsoft.com/office/drawing/2014/main" id="{4EB2B7B2-5E3A-FE8E-8BF3-A47AB0EA478A}"/>
              </a:ext>
            </a:extLst>
          </p:cNvPr>
          <p:cNvSpPr txBox="1"/>
          <p:nvPr/>
        </p:nvSpPr>
        <p:spPr>
          <a:xfrm>
            <a:off x="9159902" y="419476"/>
            <a:ext cx="2764057"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nb-NO" sz="2800" b="1" i="0" u="none" strike="noStrike" kern="1200" cap="none" spc="0" normalizeH="0" baseline="0" noProof="0">
                <a:ln>
                  <a:noFill/>
                </a:ln>
                <a:solidFill>
                  <a:prstClr val="black"/>
                </a:solidFill>
                <a:effectLst/>
                <a:uLnTx/>
                <a:uFillTx/>
                <a:latin typeface="Roboto Black" panose="02000000000000000000" pitchFamily="2" charset="0"/>
                <a:ea typeface="Roboto Black" panose="02000000000000000000" pitchFamily="2" charset="0"/>
                <a:cs typeface="+mn-cs"/>
              </a:rPr>
              <a:t>Andre endringer</a:t>
            </a:r>
          </a:p>
        </p:txBody>
      </p:sp>
    </p:spTree>
    <p:extLst>
      <p:ext uri="{BB962C8B-B14F-4D97-AF65-F5344CB8AC3E}">
        <p14:creationId xmlns:p14="http://schemas.microsoft.com/office/powerpoint/2010/main" val="187206907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DIR">
  <a:themeElements>
    <a:clrScheme name="Udir 1">
      <a:dk1>
        <a:srgbClr val="000000"/>
      </a:dk1>
      <a:lt1>
        <a:srgbClr val="FFFFFF"/>
      </a:lt1>
      <a:dk2>
        <a:srgbClr val="282828"/>
      </a:dk2>
      <a:lt2>
        <a:srgbClr val="E7E6E6"/>
      </a:lt2>
      <a:accent1>
        <a:srgbClr val="7DBF9D"/>
      </a:accent1>
      <a:accent2>
        <a:srgbClr val="325065"/>
      </a:accent2>
      <a:accent3>
        <a:srgbClr val="CC7C66"/>
      </a:accent3>
      <a:accent4>
        <a:srgbClr val="61809F"/>
      </a:accent4>
      <a:accent5>
        <a:srgbClr val="D1B189"/>
      </a:accent5>
      <a:accent6>
        <a:srgbClr val="9DA3CD"/>
      </a:accent6>
      <a:hlink>
        <a:srgbClr val="0563C1"/>
      </a:hlink>
      <a:folHlink>
        <a:srgbClr val="954F72"/>
      </a:folHlink>
    </a:clrScheme>
    <a:fontScheme name="Egendefinert 28">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ir-Presentasjonsmal-v8 (002).pptx" id="{E1421940-17BB-4D7B-827D-8D6B73290216}" vid="{F50B6948-122C-47D1-99AF-E8863BC105E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c78d8b4-9c3c-4957-a6f0-d74c18156240">
      <UserInfo>
        <DisplayName>Ylva Christiansen Sundt</DisplayName>
        <AccountId>27</AccountId>
        <AccountType/>
      </UserInfo>
      <UserInfo>
        <DisplayName>Bente Barton Dahlberg</DisplayName>
        <AccountId>17</AccountId>
        <AccountType/>
      </UserInfo>
      <UserInfo>
        <DisplayName>Trine Tysnes Krokstrand</DisplayName>
        <AccountId>26</AccountId>
        <AccountType/>
      </UserInfo>
      <UserInfo>
        <DisplayName>Siri Rødevand Aass</DisplayName>
        <AccountId>176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9067782CD32942B79F45D4B849A0C6" ma:contentTypeVersion="6" ma:contentTypeDescription="Opprett et nytt dokument." ma:contentTypeScope="" ma:versionID="eed8e312dc185dec126b427d67e3ebc9">
  <xsd:schema xmlns:xsd="http://www.w3.org/2001/XMLSchema" xmlns:xs="http://www.w3.org/2001/XMLSchema" xmlns:p="http://schemas.microsoft.com/office/2006/metadata/properties" xmlns:ns2="d8dfbfb2-58a5-4ef2-bbdb-508ea896db20" xmlns:ns3="dc78d8b4-9c3c-4957-a6f0-d74c18156240" targetNamespace="http://schemas.microsoft.com/office/2006/metadata/properties" ma:root="true" ma:fieldsID="9c9e3f2baf2755048bdddea56060295e" ns2:_="" ns3:_="">
    <xsd:import namespace="d8dfbfb2-58a5-4ef2-bbdb-508ea896db20"/>
    <xsd:import namespace="dc78d8b4-9c3c-4957-a6f0-d74c1815624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fbfb2-58a5-4ef2-bbdb-508ea896db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78d8b4-9c3c-4957-a6f0-d74c18156240"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9A9822-3E4A-4F3A-BD88-11207612C4F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a77a9c68-e65e-40f9-90c7-a1fc7dcdfaef"/>
    <ds:schemaRef ds:uri="7eba3af5-dc29-425f-a5f2-d8376968b641"/>
    <ds:schemaRef ds:uri="http://www.w3.org/XML/1998/namespace"/>
    <ds:schemaRef ds:uri="http://purl.org/dc/elements/1.1/"/>
  </ds:schemaRefs>
</ds:datastoreItem>
</file>

<file path=customXml/itemProps2.xml><?xml version="1.0" encoding="utf-8"?>
<ds:datastoreItem xmlns:ds="http://schemas.openxmlformats.org/officeDocument/2006/customXml" ds:itemID="{F9F44A23-BD5A-4FA6-8A23-D67EA2B732EF}"/>
</file>

<file path=customXml/itemProps3.xml><?xml version="1.0" encoding="utf-8"?>
<ds:datastoreItem xmlns:ds="http://schemas.openxmlformats.org/officeDocument/2006/customXml" ds:itemID="{ED026CC0-59A9-489E-9D83-C008D19C62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21</TotalTime>
  <Words>5475</Words>
  <Application>Microsoft Office PowerPoint</Application>
  <PresentationFormat>Widescreen</PresentationFormat>
  <Paragraphs>343</Paragraphs>
  <Slides>18</Slides>
  <Notes>17</Notes>
  <HiddenSlides>0</HiddenSlides>
  <MMClips>0</MMClips>
  <ScaleCrop>false</ScaleCrop>
  <HeadingPairs>
    <vt:vector size="6" baseType="variant">
      <vt:variant>
        <vt:lpstr>Brukte skrifter</vt:lpstr>
      </vt:variant>
      <vt:variant>
        <vt:i4>11</vt:i4>
      </vt:variant>
      <vt:variant>
        <vt:lpstr>Tema</vt:lpstr>
      </vt:variant>
      <vt:variant>
        <vt:i4>2</vt:i4>
      </vt:variant>
      <vt:variant>
        <vt:lpstr>Lysbildetitler</vt:lpstr>
      </vt:variant>
      <vt:variant>
        <vt:i4>18</vt:i4>
      </vt:variant>
    </vt:vector>
  </HeadingPairs>
  <TitlesOfParts>
    <vt:vector size="31" baseType="lpstr">
      <vt:lpstr>Arial</vt:lpstr>
      <vt:lpstr>Avenir Next LT Pro Light</vt:lpstr>
      <vt:lpstr>Calibri</vt:lpstr>
      <vt:lpstr>Calibri Light</vt:lpstr>
      <vt:lpstr>Helvetica</vt:lpstr>
      <vt:lpstr>Helvetica Neue</vt:lpstr>
      <vt:lpstr>Montserrat</vt:lpstr>
      <vt:lpstr>Open Sans</vt:lpstr>
      <vt:lpstr>Posterama</vt:lpstr>
      <vt:lpstr>Roboto</vt:lpstr>
      <vt:lpstr>Roboto Black</vt:lpstr>
      <vt:lpstr>Office-tema</vt:lpstr>
      <vt:lpstr>UDIR</vt:lpstr>
      <vt:lpstr>Ny opplæringslov 2024</vt:lpstr>
      <vt:lpstr>Opplæringsloven er en av landets viktigste lover</vt:lpstr>
      <vt:lpstr>Opplæringsloven påvirker og engasjerer</vt:lpstr>
      <vt:lpstr>Ny struktur i loven</vt:lpstr>
      <vt:lpstr>Ny opplæringslov</vt:lpstr>
      <vt:lpstr>Hovedlinjene består</vt:lpstr>
      <vt:lpstr>Hva er nytt i ny lov?</vt:lpstr>
      <vt:lpstr>Noen endringer i ord og begrep</vt:lpstr>
      <vt:lpstr>PowerPoint-presentasjon</vt:lpstr>
      <vt:lpstr>Rett til å fullføre</vt:lpstr>
      <vt:lpstr>Medvirkning</vt:lpstr>
      <vt:lpstr>Fravær</vt:lpstr>
      <vt:lpstr>Fleksibilitet, tilsyn og fjernundervisning</vt:lpstr>
      <vt:lpstr>Språk</vt:lpstr>
      <vt:lpstr>Opplæring for voksne</vt:lpstr>
      <vt:lpstr>Andre endringer</vt:lpstr>
      <vt:lpstr>Eksempler på bestemmelser med mindre justeringer </vt:lpstr>
      <vt:lpstr>Eksempler på presiseringer i loven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 til statsforvalterne</dc:title>
  <dc:creator>Trine Tysnes Krokstrand</dc:creator>
  <cp:lastModifiedBy>Martin Sverre Tvedt</cp:lastModifiedBy>
  <cp:revision>14</cp:revision>
  <dcterms:created xsi:type="dcterms:W3CDTF">2023-09-06T08:23:05Z</dcterms:created>
  <dcterms:modified xsi:type="dcterms:W3CDTF">2024-02-08T08:48:25Z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0x010100799067782CD32942B79F45D4B849A0C6</vt:lpwstr>
  </property>
  <property fmtid="{D5CDD505-2E9C-101B-9397-08002B2CF9AE}" pid="3" name="MediaServiceImageTags">
    <vt:lpwstr/>
  </property>
</Properties>
</file>